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7"/>
  </p:notesMasterIdLst>
  <p:sldIdLst>
    <p:sldId id="699" r:id="rId3"/>
    <p:sldId id="703" r:id="rId4"/>
    <p:sldId id="704" r:id="rId5"/>
    <p:sldId id="705" r:id="rId6"/>
    <p:sldId id="706" r:id="rId7"/>
    <p:sldId id="707" r:id="rId8"/>
    <p:sldId id="708" r:id="rId9"/>
    <p:sldId id="709" r:id="rId10"/>
    <p:sldId id="710" r:id="rId11"/>
    <p:sldId id="711" r:id="rId12"/>
    <p:sldId id="712" r:id="rId13"/>
    <p:sldId id="713" r:id="rId14"/>
    <p:sldId id="714" r:id="rId15"/>
    <p:sldId id="715" r:id="rId16"/>
    <p:sldId id="716" r:id="rId17"/>
    <p:sldId id="717" r:id="rId18"/>
    <p:sldId id="718" r:id="rId19"/>
    <p:sldId id="719" r:id="rId20"/>
    <p:sldId id="720" r:id="rId21"/>
    <p:sldId id="721" r:id="rId22"/>
    <p:sldId id="722" r:id="rId23"/>
    <p:sldId id="701" r:id="rId24"/>
    <p:sldId id="702" r:id="rId25"/>
    <p:sldId id="679" r:id="rId26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477"/>
    <a:srgbClr val="2462B0"/>
    <a:srgbClr val="E14A30"/>
    <a:srgbClr val="FDBA14"/>
    <a:srgbClr val="000000"/>
    <a:srgbClr val="D83F3F"/>
    <a:srgbClr val="FFCE33"/>
    <a:srgbClr val="22B1BF"/>
    <a:srgbClr val="499DCC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30" autoAdjust="0"/>
    <p:restoredTop sz="86447" autoAdjust="0"/>
  </p:normalViewPr>
  <p:slideViewPr>
    <p:cSldViewPr snapToGrid="0">
      <p:cViewPr varScale="1">
        <p:scale>
          <a:sx n="113" d="100"/>
          <a:sy n="113" d="100"/>
        </p:scale>
        <p:origin x="546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5E1488-5C9E-40D6-91C8-BE0C3E9CD84C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46ECE084-2322-40AC-9845-3B43719CE078}">
      <dgm:prSet/>
      <dgm:spPr/>
      <dgm:t>
        <a:bodyPr/>
        <a:lstStyle/>
        <a:p>
          <a:pPr rtl="0"/>
          <a:r>
            <a:rPr lang="en-US" b="0" i="0" smtClean="0"/>
            <a:t>Ví dụ về định danh đúng</a:t>
          </a:r>
          <a:endParaRPr lang="en-US"/>
        </a:p>
      </dgm:t>
    </dgm:pt>
    <dgm:pt modelId="{9C26F7FE-6DC6-4780-9A9C-3CFEB52C0021}" type="parTrans" cxnId="{DB2DA3D4-1162-4209-9B61-1A8F0E56FE08}">
      <dgm:prSet/>
      <dgm:spPr/>
      <dgm:t>
        <a:bodyPr/>
        <a:lstStyle/>
        <a:p>
          <a:endParaRPr lang="en-US"/>
        </a:p>
      </dgm:t>
    </dgm:pt>
    <dgm:pt modelId="{5C732FC7-4D3C-4DEE-B224-1F59AD0F82B5}" type="sibTrans" cxnId="{DB2DA3D4-1162-4209-9B61-1A8F0E56FE08}">
      <dgm:prSet/>
      <dgm:spPr/>
      <dgm:t>
        <a:bodyPr/>
        <a:lstStyle/>
        <a:p>
          <a:endParaRPr lang="en-US"/>
        </a:p>
      </dgm:t>
    </dgm:pt>
    <dgm:pt modelId="{5784FC00-179C-42B1-AAB9-8C2455C41F11}">
      <dgm:prSet/>
      <dgm:spPr/>
      <dgm:t>
        <a:bodyPr/>
        <a:lstStyle/>
        <a:p>
          <a:pPr rtl="0"/>
          <a:r>
            <a:rPr lang="en-US" b="0" i="0" smtClean="0"/>
            <a:t>arena</a:t>
          </a:r>
          <a:endParaRPr lang="en-US"/>
        </a:p>
      </dgm:t>
    </dgm:pt>
    <dgm:pt modelId="{5035C95A-E51A-4B4F-88DD-D3321F048AF7}" type="parTrans" cxnId="{3E7967B9-F943-4954-9BD1-5A3CAE874EAD}">
      <dgm:prSet/>
      <dgm:spPr/>
      <dgm:t>
        <a:bodyPr/>
        <a:lstStyle/>
        <a:p>
          <a:endParaRPr lang="en-US"/>
        </a:p>
      </dgm:t>
    </dgm:pt>
    <dgm:pt modelId="{C3174AE9-83C5-47EC-8219-5AE97DBC8E36}" type="sibTrans" cxnId="{3E7967B9-F943-4954-9BD1-5A3CAE874EAD}">
      <dgm:prSet/>
      <dgm:spPr/>
      <dgm:t>
        <a:bodyPr/>
        <a:lstStyle/>
        <a:p>
          <a:endParaRPr lang="en-US"/>
        </a:p>
      </dgm:t>
    </dgm:pt>
    <dgm:pt modelId="{3B75B1B7-8BC0-4192-BEE8-4F7742ED0B19}">
      <dgm:prSet/>
      <dgm:spPr/>
      <dgm:t>
        <a:bodyPr/>
        <a:lstStyle/>
        <a:p>
          <a:pPr rtl="0"/>
          <a:r>
            <a:rPr lang="en-US" b="0" i="0" dirty="0" err="1" smtClean="0"/>
            <a:t>s_count</a:t>
          </a:r>
          <a:endParaRPr lang="en-US" dirty="0"/>
        </a:p>
      </dgm:t>
    </dgm:pt>
    <dgm:pt modelId="{4EF63656-8C71-4C71-AB1B-463E5BE4CF36}" type="parTrans" cxnId="{D6D49818-A820-4033-8D17-82F8010B617F}">
      <dgm:prSet/>
      <dgm:spPr/>
      <dgm:t>
        <a:bodyPr/>
        <a:lstStyle/>
        <a:p>
          <a:endParaRPr lang="en-US"/>
        </a:p>
      </dgm:t>
    </dgm:pt>
    <dgm:pt modelId="{81056A0B-4BBB-4CCA-A5E6-052824F0C4B1}" type="sibTrans" cxnId="{D6D49818-A820-4033-8D17-82F8010B617F}">
      <dgm:prSet/>
      <dgm:spPr/>
      <dgm:t>
        <a:bodyPr/>
        <a:lstStyle/>
        <a:p>
          <a:endParaRPr lang="en-US"/>
        </a:p>
      </dgm:t>
    </dgm:pt>
    <dgm:pt modelId="{21E85C70-3BDF-4E1D-9410-3AB2EFFDFCEA}">
      <dgm:prSet/>
      <dgm:spPr/>
      <dgm:t>
        <a:bodyPr/>
        <a:lstStyle/>
        <a:p>
          <a:pPr rtl="0"/>
          <a:r>
            <a:rPr lang="en-US" b="0" i="0" smtClean="0"/>
            <a:t>marks40</a:t>
          </a:r>
          <a:endParaRPr lang="en-US"/>
        </a:p>
      </dgm:t>
    </dgm:pt>
    <dgm:pt modelId="{2002E715-6F60-489D-9E0E-DA2AC1803004}" type="parTrans" cxnId="{1C39761F-6CB9-4EA2-9CD2-896DDEF50087}">
      <dgm:prSet/>
      <dgm:spPr/>
      <dgm:t>
        <a:bodyPr/>
        <a:lstStyle/>
        <a:p>
          <a:endParaRPr lang="en-US"/>
        </a:p>
      </dgm:t>
    </dgm:pt>
    <dgm:pt modelId="{1F507286-B2B3-4908-830D-6A33DE353EE5}" type="sibTrans" cxnId="{1C39761F-6CB9-4EA2-9CD2-896DDEF50087}">
      <dgm:prSet/>
      <dgm:spPr/>
      <dgm:t>
        <a:bodyPr/>
        <a:lstStyle/>
        <a:p>
          <a:endParaRPr lang="en-US"/>
        </a:p>
      </dgm:t>
    </dgm:pt>
    <dgm:pt modelId="{EE7E4A0C-8855-49BA-8099-C916C4E85EDF}">
      <dgm:prSet/>
      <dgm:spPr/>
      <dgm:t>
        <a:bodyPr/>
        <a:lstStyle/>
        <a:p>
          <a:pPr rtl="0"/>
          <a:r>
            <a:rPr lang="en-US" b="0" i="0" smtClean="0"/>
            <a:t>class_one</a:t>
          </a:r>
          <a:endParaRPr lang="en-US"/>
        </a:p>
      </dgm:t>
    </dgm:pt>
    <dgm:pt modelId="{7AEEE81F-CD69-4E6F-9E2A-CAE40346CE8C}" type="parTrans" cxnId="{EC9250D4-EB7D-4B81-83FB-2E355A0B8F34}">
      <dgm:prSet/>
      <dgm:spPr/>
      <dgm:t>
        <a:bodyPr/>
        <a:lstStyle/>
        <a:p>
          <a:endParaRPr lang="en-US"/>
        </a:p>
      </dgm:t>
    </dgm:pt>
    <dgm:pt modelId="{D34493D3-2553-4A03-BAF6-3B57EDBC9AC1}" type="sibTrans" cxnId="{EC9250D4-EB7D-4B81-83FB-2E355A0B8F34}">
      <dgm:prSet/>
      <dgm:spPr/>
      <dgm:t>
        <a:bodyPr/>
        <a:lstStyle/>
        <a:p>
          <a:endParaRPr lang="en-US"/>
        </a:p>
      </dgm:t>
    </dgm:pt>
    <dgm:pt modelId="{F528240C-C6A7-4FF4-B7C6-82D96221485A}">
      <dgm:prSet/>
      <dgm:spPr/>
      <dgm:t>
        <a:bodyPr/>
        <a:lstStyle/>
        <a:p>
          <a:pPr rtl="0"/>
          <a:r>
            <a:rPr lang="en-US" b="0" i="0" smtClean="0"/>
            <a:t>Ví dụ về định danh sai</a:t>
          </a:r>
          <a:endParaRPr lang="en-US"/>
        </a:p>
      </dgm:t>
    </dgm:pt>
    <dgm:pt modelId="{C4BF8F39-B2E5-4DFD-B311-97947A394B80}" type="parTrans" cxnId="{1F3C40D6-FADB-4AE5-A652-D280114F706D}">
      <dgm:prSet/>
      <dgm:spPr/>
      <dgm:t>
        <a:bodyPr/>
        <a:lstStyle/>
        <a:p>
          <a:endParaRPr lang="en-US"/>
        </a:p>
      </dgm:t>
    </dgm:pt>
    <dgm:pt modelId="{7F766620-FB13-4AB3-82B1-EB9A6669849E}" type="sibTrans" cxnId="{1F3C40D6-FADB-4AE5-A652-D280114F706D}">
      <dgm:prSet/>
      <dgm:spPr/>
      <dgm:t>
        <a:bodyPr/>
        <a:lstStyle/>
        <a:p>
          <a:endParaRPr lang="en-US"/>
        </a:p>
      </dgm:t>
    </dgm:pt>
    <dgm:pt modelId="{D5FA7F4B-30C6-41DD-BFB1-78EF53B1832F}">
      <dgm:prSet/>
      <dgm:spPr/>
      <dgm:t>
        <a:bodyPr/>
        <a:lstStyle/>
        <a:p>
          <a:pPr rtl="0"/>
          <a:r>
            <a:rPr lang="en-US" b="0" i="0" smtClean="0"/>
            <a:t>1sttest</a:t>
          </a:r>
          <a:endParaRPr lang="en-US"/>
        </a:p>
      </dgm:t>
    </dgm:pt>
    <dgm:pt modelId="{C30A7A14-F2D4-4E20-9CC9-0D331564803E}" type="parTrans" cxnId="{CA38C22F-8478-475F-BF5D-F39644F11496}">
      <dgm:prSet/>
      <dgm:spPr/>
      <dgm:t>
        <a:bodyPr/>
        <a:lstStyle/>
        <a:p>
          <a:endParaRPr lang="en-US"/>
        </a:p>
      </dgm:t>
    </dgm:pt>
    <dgm:pt modelId="{7F9CDD2A-89DC-4169-8F06-33D036AF81D8}" type="sibTrans" cxnId="{CA38C22F-8478-475F-BF5D-F39644F11496}">
      <dgm:prSet/>
      <dgm:spPr/>
      <dgm:t>
        <a:bodyPr/>
        <a:lstStyle/>
        <a:p>
          <a:endParaRPr lang="en-US"/>
        </a:p>
      </dgm:t>
    </dgm:pt>
    <dgm:pt modelId="{9219EECD-B4B6-4D47-B8FC-C076D24B77D9}">
      <dgm:prSet/>
      <dgm:spPr/>
      <dgm:t>
        <a:bodyPr/>
        <a:lstStyle/>
        <a:p>
          <a:pPr rtl="0"/>
          <a:r>
            <a:rPr lang="en-US" b="0" i="0" smtClean="0"/>
            <a:t>oh!god</a:t>
          </a:r>
          <a:endParaRPr lang="en-US"/>
        </a:p>
      </dgm:t>
    </dgm:pt>
    <dgm:pt modelId="{1B30CBD2-1956-432C-99EE-DCAB185AF88E}" type="parTrans" cxnId="{39497082-87DE-413C-BC08-526504B2D850}">
      <dgm:prSet/>
      <dgm:spPr/>
      <dgm:t>
        <a:bodyPr/>
        <a:lstStyle/>
        <a:p>
          <a:endParaRPr lang="en-US"/>
        </a:p>
      </dgm:t>
    </dgm:pt>
    <dgm:pt modelId="{8ABC5620-04D4-4CAE-9E35-FBA878393F0C}" type="sibTrans" cxnId="{39497082-87DE-413C-BC08-526504B2D850}">
      <dgm:prSet/>
      <dgm:spPr/>
      <dgm:t>
        <a:bodyPr/>
        <a:lstStyle/>
        <a:p>
          <a:endParaRPr lang="en-US"/>
        </a:p>
      </dgm:t>
    </dgm:pt>
    <dgm:pt modelId="{E7C89F51-79C6-4FBA-9804-A0356953F427}">
      <dgm:prSet/>
      <dgm:spPr/>
      <dgm:t>
        <a:bodyPr/>
        <a:lstStyle/>
        <a:p>
          <a:pPr rtl="0"/>
          <a:r>
            <a:rPr lang="en-US" b="0" i="0" smtClean="0"/>
            <a:t>start... end</a:t>
          </a:r>
          <a:endParaRPr lang="en-US"/>
        </a:p>
      </dgm:t>
    </dgm:pt>
    <dgm:pt modelId="{EE4FA8B9-D6E7-4C0A-B765-3F2E7B747C09}" type="parTrans" cxnId="{75E8156C-791D-4983-BAA9-B6D2E02BBC52}">
      <dgm:prSet/>
      <dgm:spPr/>
      <dgm:t>
        <a:bodyPr/>
        <a:lstStyle/>
        <a:p>
          <a:endParaRPr lang="en-US"/>
        </a:p>
      </dgm:t>
    </dgm:pt>
    <dgm:pt modelId="{A926F5B2-B706-4134-9C3C-70A94EA83D76}" type="sibTrans" cxnId="{75E8156C-791D-4983-BAA9-B6D2E02BBC52}">
      <dgm:prSet/>
      <dgm:spPr/>
      <dgm:t>
        <a:bodyPr/>
        <a:lstStyle/>
        <a:p>
          <a:endParaRPr lang="en-US"/>
        </a:p>
      </dgm:t>
    </dgm:pt>
    <dgm:pt modelId="{1650DF72-113F-42EB-AB0E-BD87BB7F534A}" type="pres">
      <dgm:prSet presAssocID="{FE5E1488-5C9E-40D6-91C8-BE0C3E9CD84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F62F6EF-FCB6-45C6-952B-7C0FCD8275DE}" type="pres">
      <dgm:prSet presAssocID="{46ECE084-2322-40AC-9845-3B43719CE078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61F2EE-2F2F-4C9C-8D6A-16F5D0330D49}" type="pres">
      <dgm:prSet presAssocID="{46ECE084-2322-40AC-9845-3B43719CE078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9EDE04-C056-472B-A4AE-01FD6662DC2F}" type="pres">
      <dgm:prSet presAssocID="{F528240C-C6A7-4FF4-B7C6-82D96221485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AEE473-CDE9-4CCD-8694-E8950CBF518A}" type="pres">
      <dgm:prSet presAssocID="{F528240C-C6A7-4FF4-B7C6-82D96221485A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9497082-87DE-413C-BC08-526504B2D850}" srcId="{F528240C-C6A7-4FF4-B7C6-82D96221485A}" destId="{9219EECD-B4B6-4D47-B8FC-C076D24B77D9}" srcOrd="1" destOrd="0" parTransId="{1B30CBD2-1956-432C-99EE-DCAB185AF88E}" sibTransId="{8ABC5620-04D4-4CAE-9E35-FBA878393F0C}"/>
    <dgm:cxn modelId="{DCE7C979-82DA-4488-AAE2-8B55DDFE753F}" type="presOf" srcId="{5784FC00-179C-42B1-AAB9-8C2455C41F11}" destId="{DC61F2EE-2F2F-4C9C-8D6A-16F5D0330D49}" srcOrd="0" destOrd="0" presId="urn:microsoft.com/office/officeart/2005/8/layout/vList2"/>
    <dgm:cxn modelId="{1B9605BB-C0E5-432F-B992-535FA6A27266}" type="presOf" srcId="{21E85C70-3BDF-4E1D-9410-3AB2EFFDFCEA}" destId="{DC61F2EE-2F2F-4C9C-8D6A-16F5D0330D49}" srcOrd="0" destOrd="2" presId="urn:microsoft.com/office/officeart/2005/8/layout/vList2"/>
    <dgm:cxn modelId="{540346A3-B9A3-4E8E-9E3D-D72927B132C4}" type="presOf" srcId="{9219EECD-B4B6-4D47-B8FC-C076D24B77D9}" destId="{BDAEE473-CDE9-4CCD-8694-E8950CBF518A}" srcOrd="0" destOrd="1" presId="urn:microsoft.com/office/officeart/2005/8/layout/vList2"/>
    <dgm:cxn modelId="{3E7967B9-F943-4954-9BD1-5A3CAE874EAD}" srcId="{46ECE084-2322-40AC-9845-3B43719CE078}" destId="{5784FC00-179C-42B1-AAB9-8C2455C41F11}" srcOrd="0" destOrd="0" parTransId="{5035C95A-E51A-4B4F-88DD-D3321F048AF7}" sibTransId="{C3174AE9-83C5-47EC-8219-5AE97DBC8E36}"/>
    <dgm:cxn modelId="{1C39761F-6CB9-4EA2-9CD2-896DDEF50087}" srcId="{46ECE084-2322-40AC-9845-3B43719CE078}" destId="{21E85C70-3BDF-4E1D-9410-3AB2EFFDFCEA}" srcOrd="2" destOrd="0" parTransId="{2002E715-6F60-489D-9E0E-DA2AC1803004}" sibTransId="{1F507286-B2B3-4908-830D-6A33DE353EE5}"/>
    <dgm:cxn modelId="{75E8156C-791D-4983-BAA9-B6D2E02BBC52}" srcId="{F528240C-C6A7-4FF4-B7C6-82D96221485A}" destId="{E7C89F51-79C6-4FBA-9804-A0356953F427}" srcOrd="2" destOrd="0" parTransId="{EE4FA8B9-D6E7-4C0A-B765-3F2E7B747C09}" sibTransId="{A926F5B2-B706-4134-9C3C-70A94EA83D76}"/>
    <dgm:cxn modelId="{943DD1D5-C5B4-472F-8B20-5AD18F7653A1}" type="presOf" srcId="{EE7E4A0C-8855-49BA-8099-C916C4E85EDF}" destId="{DC61F2EE-2F2F-4C9C-8D6A-16F5D0330D49}" srcOrd="0" destOrd="3" presId="urn:microsoft.com/office/officeart/2005/8/layout/vList2"/>
    <dgm:cxn modelId="{D6D49818-A820-4033-8D17-82F8010B617F}" srcId="{46ECE084-2322-40AC-9845-3B43719CE078}" destId="{3B75B1B7-8BC0-4192-BEE8-4F7742ED0B19}" srcOrd="1" destOrd="0" parTransId="{4EF63656-8C71-4C71-AB1B-463E5BE4CF36}" sibTransId="{81056A0B-4BBB-4CCA-A5E6-052824F0C4B1}"/>
    <dgm:cxn modelId="{C6352F19-0558-4A86-9B03-0E8CB528A087}" type="presOf" srcId="{F528240C-C6A7-4FF4-B7C6-82D96221485A}" destId="{549EDE04-C056-472B-A4AE-01FD6662DC2F}" srcOrd="0" destOrd="0" presId="urn:microsoft.com/office/officeart/2005/8/layout/vList2"/>
    <dgm:cxn modelId="{E5FEFF95-80A6-4227-A57F-55E12361D004}" type="presOf" srcId="{46ECE084-2322-40AC-9845-3B43719CE078}" destId="{3F62F6EF-FCB6-45C6-952B-7C0FCD8275DE}" srcOrd="0" destOrd="0" presId="urn:microsoft.com/office/officeart/2005/8/layout/vList2"/>
    <dgm:cxn modelId="{A0F93C02-6BE6-45EC-B5C3-540E85F1054E}" type="presOf" srcId="{E7C89F51-79C6-4FBA-9804-A0356953F427}" destId="{BDAEE473-CDE9-4CCD-8694-E8950CBF518A}" srcOrd="0" destOrd="2" presId="urn:microsoft.com/office/officeart/2005/8/layout/vList2"/>
    <dgm:cxn modelId="{DBB700E8-B47F-43C3-B57C-41057E3BCF6B}" type="presOf" srcId="{FE5E1488-5C9E-40D6-91C8-BE0C3E9CD84C}" destId="{1650DF72-113F-42EB-AB0E-BD87BB7F534A}" srcOrd="0" destOrd="0" presId="urn:microsoft.com/office/officeart/2005/8/layout/vList2"/>
    <dgm:cxn modelId="{CA38C22F-8478-475F-BF5D-F39644F11496}" srcId="{F528240C-C6A7-4FF4-B7C6-82D96221485A}" destId="{D5FA7F4B-30C6-41DD-BFB1-78EF53B1832F}" srcOrd="0" destOrd="0" parTransId="{C30A7A14-F2D4-4E20-9CC9-0D331564803E}" sibTransId="{7F9CDD2A-89DC-4169-8F06-33D036AF81D8}"/>
    <dgm:cxn modelId="{DD8AB6ED-837A-4B0B-9F04-A85CBAB12F8C}" type="presOf" srcId="{D5FA7F4B-30C6-41DD-BFB1-78EF53B1832F}" destId="{BDAEE473-CDE9-4CCD-8694-E8950CBF518A}" srcOrd="0" destOrd="0" presId="urn:microsoft.com/office/officeart/2005/8/layout/vList2"/>
    <dgm:cxn modelId="{DB2DA3D4-1162-4209-9B61-1A8F0E56FE08}" srcId="{FE5E1488-5C9E-40D6-91C8-BE0C3E9CD84C}" destId="{46ECE084-2322-40AC-9845-3B43719CE078}" srcOrd="0" destOrd="0" parTransId="{9C26F7FE-6DC6-4780-9A9C-3CFEB52C0021}" sibTransId="{5C732FC7-4D3C-4DEE-B224-1F59AD0F82B5}"/>
    <dgm:cxn modelId="{1F3C40D6-FADB-4AE5-A652-D280114F706D}" srcId="{FE5E1488-5C9E-40D6-91C8-BE0C3E9CD84C}" destId="{F528240C-C6A7-4FF4-B7C6-82D96221485A}" srcOrd="1" destOrd="0" parTransId="{C4BF8F39-B2E5-4DFD-B311-97947A394B80}" sibTransId="{7F766620-FB13-4AB3-82B1-EB9A6669849E}"/>
    <dgm:cxn modelId="{EC9250D4-EB7D-4B81-83FB-2E355A0B8F34}" srcId="{46ECE084-2322-40AC-9845-3B43719CE078}" destId="{EE7E4A0C-8855-49BA-8099-C916C4E85EDF}" srcOrd="3" destOrd="0" parTransId="{7AEEE81F-CD69-4E6F-9E2A-CAE40346CE8C}" sibTransId="{D34493D3-2553-4A03-BAF6-3B57EDBC9AC1}"/>
    <dgm:cxn modelId="{7E4D6ADC-B575-4E3D-9754-9EDB5F0E4897}" type="presOf" srcId="{3B75B1B7-8BC0-4192-BEE8-4F7742ED0B19}" destId="{DC61F2EE-2F2F-4C9C-8D6A-16F5D0330D49}" srcOrd="0" destOrd="1" presId="urn:microsoft.com/office/officeart/2005/8/layout/vList2"/>
    <dgm:cxn modelId="{168848B4-2831-45BB-B609-E7A440FCC27B}" type="presParOf" srcId="{1650DF72-113F-42EB-AB0E-BD87BB7F534A}" destId="{3F62F6EF-FCB6-45C6-952B-7C0FCD8275DE}" srcOrd="0" destOrd="0" presId="urn:microsoft.com/office/officeart/2005/8/layout/vList2"/>
    <dgm:cxn modelId="{73686692-F02A-43C4-87D7-113C1BC4E5F9}" type="presParOf" srcId="{1650DF72-113F-42EB-AB0E-BD87BB7F534A}" destId="{DC61F2EE-2F2F-4C9C-8D6A-16F5D0330D49}" srcOrd="1" destOrd="0" presId="urn:microsoft.com/office/officeart/2005/8/layout/vList2"/>
    <dgm:cxn modelId="{5AE42563-D1EF-4F7F-BB24-753577F7ECAB}" type="presParOf" srcId="{1650DF72-113F-42EB-AB0E-BD87BB7F534A}" destId="{549EDE04-C056-472B-A4AE-01FD6662DC2F}" srcOrd="2" destOrd="0" presId="urn:microsoft.com/office/officeart/2005/8/layout/vList2"/>
    <dgm:cxn modelId="{B4E9A116-CE11-4343-9AD7-7BDAF7F5E28A}" type="presParOf" srcId="{1650DF72-113F-42EB-AB0E-BD87BB7F534A}" destId="{BDAEE473-CDE9-4CCD-8694-E8950CBF518A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A11A3CB-170F-470A-8513-A2CA36976FAC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7A91119-9F46-460E-BE7C-B691AD07D834}">
      <dgm:prSet phldrT="[Text]" phldr="1"/>
      <dgm:spPr>
        <a:solidFill>
          <a:srgbClr val="00B0F0"/>
        </a:solidFill>
      </dgm:spPr>
      <dgm:t>
        <a:bodyPr/>
        <a:lstStyle/>
        <a:p>
          <a:endParaRPr lang="en-US"/>
        </a:p>
      </dgm:t>
    </dgm:pt>
    <dgm:pt modelId="{D4419229-762E-4137-A004-67B95DF24EE0}" type="parTrans" cxnId="{7B31D86A-616B-441C-BD93-9BE9112F0223}">
      <dgm:prSet/>
      <dgm:spPr/>
      <dgm:t>
        <a:bodyPr/>
        <a:lstStyle/>
        <a:p>
          <a:endParaRPr lang="en-US"/>
        </a:p>
      </dgm:t>
    </dgm:pt>
    <dgm:pt modelId="{E9DF510A-3006-4008-8880-0C18AC5E61AC}" type="sibTrans" cxnId="{7B31D86A-616B-441C-BD93-9BE9112F0223}">
      <dgm:prSet/>
      <dgm:spPr/>
      <dgm:t>
        <a:bodyPr/>
        <a:lstStyle/>
        <a:p>
          <a:endParaRPr lang="en-US"/>
        </a:p>
      </dgm:t>
    </dgm:pt>
    <dgm:pt modelId="{ADD00123-46D3-4DC0-96D6-012F45107387}">
      <dgm:prSet phldrT="[Text]"/>
      <dgm:spPr/>
      <dgm:t>
        <a:bodyPr/>
        <a:lstStyle/>
        <a:p>
          <a:r>
            <a:rPr lang="en-US" altLang="en-US" dirty="0" err="1" smtClean="0">
              <a:cs typeface="Times New Roman" panose="02020603050405020304" pitchFamily="18" charset="0"/>
            </a:rPr>
            <a:t>T</a:t>
          </a:r>
          <a:r>
            <a:rPr lang="en-US" altLang="en-US" dirty="0" err="1" smtClean="0"/>
            <a:t>ừ</a:t>
          </a:r>
          <a:r>
            <a:rPr lang="en-US" altLang="en-US" dirty="0" smtClean="0"/>
            <a:t> </a:t>
          </a:r>
          <a:r>
            <a:rPr lang="en-US" altLang="en-US" dirty="0" err="1" smtClean="0"/>
            <a:t>khóa</a:t>
          </a:r>
          <a:r>
            <a:rPr lang="en-US" altLang="en-US" dirty="0" smtClean="0">
              <a:cs typeface="Times New Roman" panose="02020603050405020304" pitchFamily="18" charset="0"/>
            </a:rPr>
            <a:t>: </a:t>
          </a:r>
          <a:r>
            <a:rPr lang="en-US" altLang="en-US" dirty="0" smtClean="0"/>
            <a:t>Tất </a:t>
          </a:r>
          <a:r>
            <a:rPr lang="en-US" altLang="en-US" dirty="0" err="1" smtClean="0"/>
            <a:t>cả</a:t>
          </a:r>
          <a:r>
            <a:rPr lang="en-US" altLang="en-US" dirty="0" smtClean="0"/>
            <a:t> </a:t>
          </a:r>
          <a:r>
            <a:rPr lang="en-US" altLang="en-US" dirty="0" err="1" smtClean="0"/>
            <a:t>các</a:t>
          </a:r>
          <a:r>
            <a:rPr lang="en-US" altLang="en-US" dirty="0" smtClean="0"/>
            <a:t> </a:t>
          </a:r>
          <a:r>
            <a:rPr lang="en-US" altLang="en-US" dirty="0" err="1" smtClean="0"/>
            <a:t>ngôn</a:t>
          </a:r>
          <a:r>
            <a:rPr lang="en-US" altLang="en-US" dirty="0" smtClean="0"/>
            <a:t> </a:t>
          </a:r>
          <a:r>
            <a:rPr lang="en-US" altLang="en-US" dirty="0" err="1" smtClean="0"/>
            <a:t>ngữ</a:t>
          </a:r>
          <a:r>
            <a:rPr lang="en-US" altLang="en-US" dirty="0" smtClean="0"/>
            <a:t> </a:t>
          </a:r>
          <a:r>
            <a:rPr lang="en-US" altLang="en-US" dirty="0" err="1" smtClean="0"/>
            <a:t>dành</a:t>
          </a:r>
          <a:r>
            <a:rPr lang="en-US" altLang="en-US" dirty="0" smtClean="0"/>
            <a:t> </a:t>
          </a:r>
          <a:r>
            <a:rPr lang="en-US" altLang="en-US" dirty="0" err="1" smtClean="0"/>
            <a:t>một</a:t>
          </a:r>
          <a:r>
            <a:rPr lang="en-US" altLang="en-US" dirty="0" smtClean="0"/>
            <a:t> </a:t>
          </a:r>
          <a:r>
            <a:rPr lang="en-US" altLang="en-US" dirty="0" err="1" smtClean="0"/>
            <a:t>số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dirty="0" err="1" smtClean="0"/>
            <a:t>nhất</a:t>
          </a:r>
          <a:r>
            <a:rPr lang="en-US" altLang="en-US" dirty="0" smtClean="0"/>
            <a:t> </a:t>
          </a:r>
          <a:r>
            <a:rPr lang="en-US" altLang="en-US" dirty="0" err="1" smtClean="0"/>
            <a:t>định</a:t>
          </a:r>
          <a:r>
            <a:rPr lang="en-US" altLang="en-US" dirty="0" smtClean="0"/>
            <a:t> </a:t>
          </a:r>
          <a:r>
            <a:rPr lang="en-US" altLang="en-US" dirty="0" err="1" smtClean="0"/>
            <a:t>cho</a:t>
          </a:r>
          <a:r>
            <a:rPr lang="en-US" altLang="en-US" dirty="0" smtClean="0"/>
            <a:t> </a:t>
          </a:r>
          <a:r>
            <a:rPr lang="en-US" altLang="en-US" dirty="0" err="1" smtClean="0"/>
            <a:t>mục</a:t>
          </a:r>
          <a:r>
            <a:rPr lang="en-US" altLang="en-US" dirty="0" smtClean="0"/>
            <a:t> </a:t>
          </a:r>
          <a:r>
            <a:rPr lang="en-US" altLang="en-US" dirty="0" err="1" smtClean="0"/>
            <a:t>đích</a:t>
          </a:r>
          <a:r>
            <a:rPr lang="en-US" altLang="en-US" dirty="0" smtClean="0"/>
            <a:t> </a:t>
          </a:r>
          <a:r>
            <a:rPr lang="en-US" altLang="en-US" dirty="0" err="1" smtClean="0"/>
            <a:t>riêng</a:t>
          </a:r>
          <a:endParaRPr lang="en-US" dirty="0"/>
        </a:p>
      </dgm:t>
    </dgm:pt>
    <dgm:pt modelId="{B718D6CD-3065-4775-8F9A-A13750D26493}" type="parTrans" cxnId="{2509F737-FB15-45CF-9717-C99022C17E13}">
      <dgm:prSet/>
      <dgm:spPr/>
      <dgm:t>
        <a:bodyPr/>
        <a:lstStyle/>
        <a:p>
          <a:endParaRPr lang="en-US"/>
        </a:p>
      </dgm:t>
    </dgm:pt>
    <dgm:pt modelId="{4DA08B4E-C812-4DBF-99F6-E82ED0B47F97}" type="sibTrans" cxnId="{2509F737-FB15-45CF-9717-C99022C17E13}">
      <dgm:prSet/>
      <dgm:spPr/>
      <dgm:t>
        <a:bodyPr/>
        <a:lstStyle/>
        <a:p>
          <a:endParaRPr lang="en-US"/>
        </a:p>
      </dgm:t>
    </dgm:pt>
    <dgm:pt modelId="{03251D02-F43F-46A3-945A-132C96FB7C3A}">
      <dgm:prSet phldrT="[Text]" phldr="1"/>
      <dgm:spPr>
        <a:solidFill>
          <a:srgbClr val="0070C0"/>
        </a:solidFill>
      </dgm:spPr>
      <dgm:t>
        <a:bodyPr/>
        <a:lstStyle/>
        <a:p>
          <a:endParaRPr lang="en-US"/>
        </a:p>
      </dgm:t>
    </dgm:pt>
    <dgm:pt modelId="{3A5F3EBF-EFAA-48A7-A9DB-211E7549BE48}" type="parTrans" cxnId="{7937D5C6-3A49-4A58-B21B-2AD9723D195F}">
      <dgm:prSet/>
      <dgm:spPr/>
      <dgm:t>
        <a:bodyPr/>
        <a:lstStyle/>
        <a:p>
          <a:endParaRPr lang="en-US"/>
        </a:p>
      </dgm:t>
    </dgm:pt>
    <dgm:pt modelId="{04741300-3366-4D79-8605-D40FEC9C91AB}" type="sibTrans" cxnId="{7937D5C6-3A49-4A58-B21B-2AD9723D195F}">
      <dgm:prSet/>
      <dgm:spPr/>
      <dgm:t>
        <a:bodyPr/>
        <a:lstStyle/>
        <a:p>
          <a:endParaRPr lang="en-US"/>
        </a:p>
      </dgm:t>
    </dgm:pt>
    <dgm:pt modelId="{2408A4AA-F72C-4543-B632-D8B5085348E8}">
      <dgm:prSet phldrT="[Text]" phldr="1"/>
      <dgm:spPr>
        <a:solidFill>
          <a:srgbClr val="002060"/>
        </a:solidFill>
      </dgm:spPr>
      <dgm:t>
        <a:bodyPr/>
        <a:lstStyle/>
        <a:p>
          <a:endParaRPr lang="en-US"/>
        </a:p>
      </dgm:t>
    </dgm:pt>
    <dgm:pt modelId="{C02DD115-6B10-43F7-A866-8C2DB01690A6}" type="parTrans" cxnId="{A22DB8BA-67C5-42AA-A14C-FE6A4D473BF2}">
      <dgm:prSet/>
      <dgm:spPr/>
      <dgm:t>
        <a:bodyPr/>
        <a:lstStyle/>
        <a:p>
          <a:endParaRPr lang="en-US"/>
        </a:p>
      </dgm:t>
    </dgm:pt>
    <dgm:pt modelId="{959192CE-4072-45B5-8186-22312D555577}" type="sibTrans" cxnId="{A22DB8BA-67C5-42AA-A14C-FE6A4D473BF2}">
      <dgm:prSet/>
      <dgm:spPr/>
      <dgm:t>
        <a:bodyPr/>
        <a:lstStyle/>
        <a:p>
          <a:endParaRPr lang="en-US"/>
        </a:p>
      </dgm:t>
    </dgm:pt>
    <dgm:pt modelId="{4EC5614D-E309-46F2-87F7-4666F9AD6324}">
      <dgm:prSet phldrT="[Text]"/>
      <dgm:spPr/>
      <dgm:t>
        <a:bodyPr/>
        <a:lstStyle/>
        <a:p>
          <a:r>
            <a:rPr lang="en-US" altLang="en-US" dirty="0" err="1" smtClean="0"/>
            <a:t>Sẽ</a:t>
          </a:r>
          <a:r>
            <a:rPr lang="en-US" altLang="en-US" dirty="0" smtClean="0"/>
            <a:t> </a:t>
          </a:r>
          <a:r>
            <a:rPr lang="en-US" altLang="en-US" dirty="0" err="1" smtClean="0"/>
            <a:t>không</a:t>
          </a:r>
          <a:r>
            <a:rPr lang="en-US" altLang="en-US" dirty="0" smtClean="0"/>
            <a:t> </a:t>
          </a:r>
          <a:r>
            <a:rPr lang="en-US" altLang="en-US" dirty="0" err="1" smtClean="0"/>
            <a:t>có</a:t>
          </a:r>
          <a:r>
            <a:rPr lang="en-US" altLang="en-US" dirty="0" smtClean="0"/>
            <a:t> </a:t>
          </a:r>
          <a:r>
            <a:rPr lang="en-US" altLang="en-US" dirty="0" err="1" smtClean="0"/>
            <a:t>xung</a:t>
          </a:r>
          <a:r>
            <a:rPr lang="en-US" altLang="en-US" dirty="0" smtClean="0"/>
            <a:t> </a:t>
          </a:r>
          <a:r>
            <a:rPr lang="en-US" altLang="en-US" dirty="0" err="1" smtClean="0"/>
            <a:t>đột</a:t>
          </a:r>
          <a:r>
            <a:rPr lang="en-US" altLang="en-US" dirty="0" smtClean="0"/>
            <a:t> </a:t>
          </a:r>
          <a:r>
            <a:rPr lang="en-US" altLang="en-US" dirty="0" err="1" smtClean="0"/>
            <a:t>nếu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dirty="0" err="1" smtClean="0"/>
            <a:t>khóa</a:t>
          </a:r>
          <a:r>
            <a:rPr lang="en-US" altLang="en-US" dirty="0" smtClean="0"/>
            <a:t> </a:t>
          </a:r>
          <a:r>
            <a:rPr lang="en-US" altLang="en-US" dirty="0" err="1" smtClean="0"/>
            <a:t>và</a:t>
          </a:r>
          <a:r>
            <a:rPr lang="en-US" altLang="en-US" dirty="0" smtClean="0"/>
            <a:t> </a:t>
          </a:r>
          <a:r>
            <a:rPr lang="en-US" altLang="en-US" dirty="0" err="1" smtClean="0"/>
            <a:t>tên</a:t>
          </a:r>
          <a:r>
            <a:rPr lang="en-US" altLang="en-US" dirty="0" smtClean="0"/>
            <a:t> </a:t>
          </a:r>
          <a:r>
            <a:rPr lang="en-US" altLang="en-US" dirty="0" err="1" smtClean="0"/>
            <a:t>biến</a:t>
          </a:r>
          <a:r>
            <a:rPr lang="en-US" altLang="en-US" dirty="0" smtClean="0"/>
            <a:t> </a:t>
          </a:r>
          <a:r>
            <a:rPr lang="en-US" altLang="en-US" dirty="0" err="1" smtClean="0"/>
            <a:t>khác</a:t>
          </a:r>
          <a:r>
            <a:rPr lang="en-US" altLang="en-US" dirty="0" smtClean="0"/>
            <a:t> </a:t>
          </a:r>
          <a:r>
            <a:rPr lang="en-US" altLang="en-US" dirty="0" err="1" smtClean="0"/>
            <a:t>nhau</a:t>
          </a:r>
          <a:endParaRPr lang="en-US" dirty="0"/>
        </a:p>
      </dgm:t>
    </dgm:pt>
    <dgm:pt modelId="{0C84EEDB-CE14-4607-9219-F0E991A8D8B3}" type="parTrans" cxnId="{53D91D4F-7773-4962-9424-7F7F1867B3A0}">
      <dgm:prSet/>
      <dgm:spPr/>
      <dgm:t>
        <a:bodyPr/>
        <a:lstStyle/>
        <a:p>
          <a:endParaRPr lang="en-US"/>
        </a:p>
      </dgm:t>
    </dgm:pt>
    <dgm:pt modelId="{C34E9C1D-2A35-4986-9876-46791FA98ECC}" type="sibTrans" cxnId="{53D91D4F-7773-4962-9424-7F7F1867B3A0}">
      <dgm:prSet/>
      <dgm:spPr/>
      <dgm:t>
        <a:bodyPr/>
        <a:lstStyle/>
        <a:p>
          <a:endParaRPr lang="en-US"/>
        </a:p>
      </dgm:t>
    </dgm:pt>
    <dgm:pt modelId="{2D69B8A9-34FF-4654-A561-0020953E138E}">
      <dgm:prSet phldrT="[Text]"/>
      <dgm:spPr/>
      <dgm:t>
        <a:bodyPr/>
        <a:lstStyle/>
        <a:p>
          <a:r>
            <a:rPr lang="en-US" altLang="en-US" dirty="0" smtClean="0"/>
            <a:t>Ví </a:t>
          </a:r>
          <a:r>
            <a:rPr lang="en-US" altLang="en-US" dirty="0" err="1" smtClean="0"/>
            <a:t>dụ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i="1" dirty="0" smtClean="0"/>
            <a:t>integer</a:t>
          </a:r>
          <a:r>
            <a:rPr lang="en-US" altLang="en-US" dirty="0" smtClean="0"/>
            <a:t> </a:t>
          </a:r>
          <a:r>
            <a:rPr lang="en-US" altLang="en-US" dirty="0" err="1" smtClean="0"/>
            <a:t>cho</a:t>
          </a:r>
          <a:r>
            <a:rPr lang="en-US" altLang="en-US" dirty="0" smtClean="0"/>
            <a:t> </a:t>
          </a:r>
          <a:r>
            <a:rPr lang="en-US" altLang="en-US" dirty="0" err="1" smtClean="0"/>
            <a:t>tên</a:t>
          </a:r>
          <a:r>
            <a:rPr lang="en-US" altLang="en-US" dirty="0" smtClean="0"/>
            <a:t> </a:t>
          </a:r>
          <a:r>
            <a:rPr lang="en-US" altLang="en-US" dirty="0" err="1" smtClean="0"/>
            <a:t>biến</a:t>
          </a:r>
          <a:r>
            <a:rPr lang="en-US" altLang="en-US" dirty="0" smtClean="0"/>
            <a:t> </a:t>
          </a:r>
          <a:r>
            <a:rPr lang="en-US" altLang="en-US" dirty="0" err="1" smtClean="0"/>
            <a:t>thì</a:t>
          </a:r>
          <a:r>
            <a:rPr lang="en-US" altLang="en-US" dirty="0" smtClean="0"/>
            <a:t> </a:t>
          </a:r>
          <a:r>
            <a:rPr lang="en-US" altLang="en-US" dirty="0" err="1" smtClean="0"/>
            <a:t>hoàn</a:t>
          </a:r>
          <a:r>
            <a:rPr lang="en-US" altLang="en-US" dirty="0" smtClean="0"/>
            <a:t> </a:t>
          </a:r>
          <a:r>
            <a:rPr lang="en-US" altLang="en-US" dirty="0" err="1" smtClean="0"/>
            <a:t>toàn</a:t>
          </a:r>
          <a:r>
            <a:rPr lang="en-US" altLang="en-US" dirty="0" smtClean="0"/>
            <a:t> </a:t>
          </a:r>
          <a:r>
            <a:rPr lang="en-US" altLang="en-US" dirty="0" err="1" smtClean="0"/>
            <a:t>hợp</a:t>
          </a:r>
          <a:r>
            <a:rPr lang="en-US" altLang="en-US" dirty="0" smtClean="0"/>
            <a:t> </a:t>
          </a:r>
          <a:r>
            <a:rPr lang="en-US" altLang="en-US" dirty="0" err="1" smtClean="0"/>
            <a:t>lệ</a:t>
          </a:r>
          <a:r>
            <a:rPr lang="en-US" altLang="en-US" dirty="0" smtClean="0"/>
            <a:t> </a:t>
          </a:r>
          <a:r>
            <a:rPr lang="en-US" altLang="en-US" dirty="0" err="1" smtClean="0"/>
            <a:t>ngay</a:t>
          </a:r>
          <a:r>
            <a:rPr lang="en-US" altLang="en-US" dirty="0" smtClean="0"/>
            <a:t> </a:t>
          </a:r>
          <a:r>
            <a:rPr lang="en-US" altLang="en-US" dirty="0" err="1" smtClean="0"/>
            <a:t>cả</a:t>
          </a:r>
          <a:r>
            <a:rPr lang="en-US" altLang="en-US" dirty="0" smtClean="0"/>
            <a:t> </a:t>
          </a:r>
          <a:r>
            <a:rPr lang="en-US" altLang="en-US" dirty="0" err="1" smtClean="0"/>
            <a:t>khi</a:t>
          </a:r>
          <a:r>
            <a:rPr lang="en-US" altLang="en-US" dirty="0" smtClean="0"/>
            <a:t> </a:t>
          </a:r>
          <a:r>
            <a:rPr lang="en-US" altLang="en-US" dirty="0" err="1" smtClean="0"/>
            <a:t>mà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dirty="0" err="1" smtClean="0"/>
            <a:t>khóa</a:t>
          </a:r>
          <a:r>
            <a:rPr lang="en-US" altLang="en-US" dirty="0" smtClean="0"/>
            <a:t> </a:t>
          </a:r>
          <a:r>
            <a:rPr lang="en-US" altLang="en-US" dirty="0" err="1" smtClean="0"/>
            <a:t>là</a:t>
          </a:r>
          <a:r>
            <a:rPr lang="en-US" altLang="en-US" dirty="0" smtClean="0"/>
            <a:t> </a:t>
          </a:r>
          <a:r>
            <a:rPr lang="en-US" altLang="en-US" dirty="0" err="1" smtClean="0">
              <a:cs typeface="Times New Roman" panose="02020603050405020304" pitchFamily="18" charset="0"/>
            </a:rPr>
            <a:t>int</a:t>
          </a:r>
          <a:endParaRPr lang="en-US" dirty="0"/>
        </a:p>
      </dgm:t>
    </dgm:pt>
    <dgm:pt modelId="{0A02E8AF-97E7-4BD2-94C7-11E55F188237}" type="parTrans" cxnId="{1E7BA094-D873-4CF9-B300-7AEB0851E385}">
      <dgm:prSet/>
      <dgm:spPr/>
      <dgm:t>
        <a:bodyPr/>
        <a:lstStyle/>
        <a:p>
          <a:endParaRPr lang="en-US"/>
        </a:p>
      </dgm:t>
    </dgm:pt>
    <dgm:pt modelId="{AB20E033-321F-488C-8BBF-D29B800DD9E1}" type="sibTrans" cxnId="{1E7BA094-D873-4CF9-B300-7AEB0851E385}">
      <dgm:prSet/>
      <dgm:spPr/>
      <dgm:t>
        <a:bodyPr/>
        <a:lstStyle/>
        <a:p>
          <a:endParaRPr lang="en-US"/>
        </a:p>
      </dgm:t>
    </dgm:pt>
    <dgm:pt modelId="{467D2103-DBD9-468A-8E6F-A03C46954D62}">
      <dgm:prSet phldrT="[Text]"/>
      <dgm:spPr/>
      <dgm:t>
        <a:bodyPr/>
        <a:lstStyle/>
        <a:p>
          <a:r>
            <a:rPr lang="en-US" altLang="en-US" dirty="0" err="1" smtClean="0"/>
            <a:t>Những</a:t>
          </a:r>
          <a:r>
            <a:rPr lang="en-US" altLang="en-US" dirty="0" smtClean="0"/>
            <a:t> </a:t>
          </a:r>
          <a:r>
            <a:rPr lang="en-US" altLang="en-US" dirty="0" err="1" smtClean="0"/>
            <a:t>từ</a:t>
          </a:r>
          <a:r>
            <a:rPr lang="en-US" altLang="en-US" dirty="0" smtClean="0"/>
            <a:t> </a:t>
          </a:r>
          <a:r>
            <a:rPr lang="en-US" altLang="en-US" dirty="0" err="1" smtClean="0"/>
            <a:t>này</a:t>
          </a:r>
          <a:r>
            <a:rPr lang="en-US" altLang="en-US" dirty="0" smtClean="0"/>
            <a:t> </a:t>
          </a:r>
          <a:r>
            <a:rPr lang="en-US" altLang="en-US" dirty="0" err="1" smtClean="0"/>
            <a:t>có</a:t>
          </a:r>
          <a:r>
            <a:rPr lang="en-US" altLang="en-US" dirty="0" smtClean="0"/>
            <a:t> </a:t>
          </a:r>
          <a:r>
            <a:rPr lang="en-US" altLang="en-US" dirty="0" err="1" smtClean="0"/>
            <a:t>một</a:t>
          </a:r>
          <a:r>
            <a:rPr lang="en-US" altLang="en-US" dirty="0" smtClean="0"/>
            <a:t> ý </a:t>
          </a:r>
          <a:r>
            <a:rPr lang="en-US" altLang="en-US" dirty="0" err="1" smtClean="0"/>
            <a:t>nghĩa</a:t>
          </a:r>
          <a:r>
            <a:rPr lang="en-US" altLang="en-US" dirty="0" smtClean="0"/>
            <a:t> </a:t>
          </a:r>
          <a:r>
            <a:rPr lang="en-US" altLang="en-US" dirty="0" err="1" smtClean="0"/>
            <a:t>đặc</a:t>
          </a:r>
          <a:r>
            <a:rPr lang="en-US" altLang="en-US" dirty="0" smtClean="0"/>
            <a:t> </a:t>
          </a:r>
          <a:r>
            <a:rPr lang="en-US" altLang="en-US" dirty="0" err="1" smtClean="0"/>
            <a:t>biệt</a:t>
          </a:r>
          <a:r>
            <a:rPr lang="en-US" altLang="en-US" dirty="0" smtClean="0"/>
            <a:t> </a:t>
          </a:r>
          <a:r>
            <a:rPr lang="en-US" altLang="en-US" dirty="0" err="1" smtClean="0"/>
            <a:t>trong</a:t>
          </a:r>
          <a:r>
            <a:rPr lang="en-US" altLang="en-US" dirty="0" smtClean="0"/>
            <a:t> </a:t>
          </a:r>
          <a:r>
            <a:rPr lang="en-US" altLang="en-US" dirty="0" err="1" smtClean="0"/>
            <a:t>ngữ</a:t>
          </a:r>
          <a:r>
            <a:rPr lang="en-US" altLang="en-US" dirty="0" smtClean="0"/>
            <a:t> </a:t>
          </a:r>
          <a:r>
            <a:rPr lang="en-US" altLang="en-US" dirty="0" err="1" smtClean="0"/>
            <a:t>cảnh</a:t>
          </a:r>
          <a:r>
            <a:rPr lang="en-US" altLang="en-US" dirty="0" smtClean="0"/>
            <a:t> </a:t>
          </a:r>
          <a:r>
            <a:rPr lang="en-US" altLang="en-US" dirty="0" err="1" smtClean="0"/>
            <a:t>của</a:t>
          </a:r>
          <a:r>
            <a:rPr lang="en-US" altLang="en-US" dirty="0" smtClean="0"/>
            <a:t> </a:t>
          </a:r>
          <a:r>
            <a:rPr lang="en-US" altLang="en-US" dirty="0" err="1" smtClean="0"/>
            <a:t>một</a:t>
          </a:r>
          <a:r>
            <a:rPr lang="en-US" altLang="en-US" dirty="0" smtClean="0"/>
            <a:t> </a:t>
          </a:r>
          <a:r>
            <a:rPr lang="en-US" altLang="en-US" dirty="0" err="1" smtClean="0"/>
            <a:t>ngôn</a:t>
          </a:r>
          <a:r>
            <a:rPr lang="en-US" altLang="en-US" dirty="0" smtClean="0"/>
            <a:t> </a:t>
          </a:r>
          <a:r>
            <a:rPr lang="en-US" altLang="en-US" dirty="0" err="1" smtClean="0"/>
            <a:t>ngữ</a:t>
          </a:r>
          <a:r>
            <a:rPr lang="en-US" altLang="en-US" dirty="0" smtClean="0"/>
            <a:t> </a:t>
          </a:r>
          <a:r>
            <a:rPr lang="en-US" altLang="en-US" dirty="0" err="1" smtClean="0"/>
            <a:t>cụ</a:t>
          </a:r>
          <a:r>
            <a:rPr lang="en-US" altLang="en-US" dirty="0" smtClean="0"/>
            <a:t> </a:t>
          </a:r>
          <a:r>
            <a:rPr lang="en-US" altLang="en-US" dirty="0" err="1" smtClean="0"/>
            <a:t>thể</a:t>
          </a:r>
          <a:endParaRPr lang="en-US" dirty="0"/>
        </a:p>
      </dgm:t>
    </dgm:pt>
    <dgm:pt modelId="{009AB9A6-91E8-4C98-B888-D641D600A64C}" type="sibTrans" cxnId="{E18C800D-6211-42E5-82A9-E043E96BDC5F}">
      <dgm:prSet/>
      <dgm:spPr/>
      <dgm:t>
        <a:bodyPr/>
        <a:lstStyle/>
        <a:p>
          <a:endParaRPr lang="en-US"/>
        </a:p>
      </dgm:t>
    </dgm:pt>
    <dgm:pt modelId="{0726A8B6-8A33-4599-AB32-C09EB3A626E8}" type="parTrans" cxnId="{E18C800D-6211-42E5-82A9-E043E96BDC5F}">
      <dgm:prSet/>
      <dgm:spPr/>
      <dgm:t>
        <a:bodyPr/>
        <a:lstStyle/>
        <a:p>
          <a:endParaRPr lang="en-US"/>
        </a:p>
      </dgm:t>
    </dgm:pt>
    <dgm:pt modelId="{7B028B85-E817-4862-BF1A-677CA30BBBBB}" type="pres">
      <dgm:prSet presAssocID="{EA11A3CB-170F-470A-8513-A2CA36976FAC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63B3C67-33A4-4BB0-A17E-0A4685BC57EE}" type="pres">
      <dgm:prSet presAssocID="{D7A91119-9F46-460E-BE7C-B691AD07D834}" presName="composite" presStyleCnt="0"/>
      <dgm:spPr/>
    </dgm:pt>
    <dgm:pt modelId="{DE39B738-C9B3-442E-970C-2E1696487FB9}" type="pres">
      <dgm:prSet presAssocID="{D7A91119-9F46-460E-BE7C-B691AD07D834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1D49E8C-F209-497C-A227-7B1A70921F9F}" type="pres">
      <dgm:prSet presAssocID="{D7A91119-9F46-460E-BE7C-B691AD07D834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C860C2-D6F1-4995-A7D6-D8BF66D71527}" type="pres">
      <dgm:prSet presAssocID="{E9DF510A-3006-4008-8880-0C18AC5E61AC}" presName="sp" presStyleCnt="0"/>
      <dgm:spPr/>
    </dgm:pt>
    <dgm:pt modelId="{D5180F60-A71A-4ABD-8617-C400ED08C3B6}" type="pres">
      <dgm:prSet presAssocID="{03251D02-F43F-46A3-945A-132C96FB7C3A}" presName="composite" presStyleCnt="0"/>
      <dgm:spPr/>
    </dgm:pt>
    <dgm:pt modelId="{555F1FD9-5FB3-413C-BF05-2FB446957046}" type="pres">
      <dgm:prSet presAssocID="{03251D02-F43F-46A3-945A-132C96FB7C3A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629BE03-92A2-4452-ABD0-C3E1BAEB2FD7}" type="pres">
      <dgm:prSet presAssocID="{03251D02-F43F-46A3-945A-132C96FB7C3A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A6B94D-0ABB-460B-8D9C-9E5324CE3180}" type="pres">
      <dgm:prSet presAssocID="{04741300-3366-4D79-8605-D40FEC9C91AB}" presName="sp" presStyleCnt="0"/>
      <dgm:spPr/>
    </dgm:pt>
    <dgm:pt modelId="{C2948592-9055-4206-B111-358391F569A2}" type="pres">
      <dgm:prSet presAssocID="{2408A4AA-F72C-4543-B632-D8B5085348E8}" presName="composite" presStyleCnt="0"/>
      <dgm:spPr/>
    </dgm:pt>
    <dgm:pt modelId="{72181EF1-83F3-4F28-8B0B-2DD081FAAD63}" type="pres">
      <dgm:prSet presAssocID="{2408A4AA-F72C-4543-B632-D8B5085348E8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A9EB04-1DBB-4FDE-BC0C-75651B530D9D}" type="pres">
      <dgm:prSet presAssocID="{2408A4AA-F72C-4543-B632-D8B5085348E8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B31D86A-616B-441C-BD93-9BE9112F0223}" srcId="{EA11A3CB-170F-470A-8513-A2CA36976FAC}" destId="{D7A91119-9F46-460E-BE7C-B691AD07D834}" srcOrd="0" destOrd="0" parTransId="{D4419229-762E-4137-A004-67B95DF24EE0}" sibTransId="{E9DF510A-3006-4008-8880-0C18AC5E61AC}"/>
    <dgm:cxn modelId="{8397E303-691E-42F5-A4A3-2C677F0C03FD}" type="presOf" srcId="{4EC5614D-E309-46F2-87F7-4666F9AD6324}" destId="{B3A9EB04-1DBB-4FDE-BC0C-75651B530D9D}" srcOrd="0" destOrd="0" presId="urn:microsoft.com/office/officeart/2005/8/layout/chevron2"/>
    <dgm:cxn modelId="{53D91D4F-7773-4962-9424-7F7F1867B3A0}" srcId="{2408A4AA-F72C-4543-B632-D8B5085348E8}" destId="{4EC5614D-E309-46F2-87F7-4666F9AD6324}" srcOrd="0" destOrd="0" parTransId="{0C84EEDB-CE14-4607-9219-F0E991A8D8B3}" sibTransId="{C34E9C1D-2A35-4986-9876-46791FA98ECC}"/>
    <dgm:cxn modelId="{202CD8B3-9C1C-4133-8DD0-B3558C6ABBB8}" type="presOf" srcId="{467D2103-DBD9-468A-8E6F-A03C46954D62}" destId="{3629BE03-92A2-4452-ABD0-C3E1BAEB2FD7}" srcOrd="0" destOrd="0" presId="urn:microsoft.com/office/officeart/2005/8/layout/chevron2"/>
    <dgm:cxn modelId="{7937D5C6-3A49-4A58-B21B-2AD9723D195F}" srcId="{EA11A3CB-170F-470A-8513-A2CA36976FAC}" destId="{03251D02-F43F-46A3-945A-132C96FB7C3A}" srcOrd="1" destOrd="0" parTransId="{3A5F3EBF-EFAA-48A7-A9DB-211E7549BE48}" sibTransId="{04741300-3366-4D79-8605-D40FEC9C91AB}"/>
    <dgm:cxn modelId="{3A365FF1-0147-4B21-A0EB-7A0A9EB668BA}" type="presOf" srcId="{EA11A3CB-170F-470A-8513-A2CA36976FAC}" destId="{7B028B85-E817-4862-BF1A-677CA30BBBBB}" srcOrd="0" destOrd="0" presId="urn:microsoft.com/office/officeart/2005/8/layout/chevron2"/>
    <dgm:cxn modelId="{E18C800D-6211-42E5-82A9-E043E96BDC5F}" srcId="{03251D02-F43F-46A3-945A-132C96FB7C3A}" destId="{467D2103-DBD9-468A-8E6F-A03C46954D62}" srcOrd="0" destOrd="0" parTransId="{0726A8B6-8A33-4599-AB32-C09EB3A626E8}" sibTransId="{009AB9A6-91E8-4C98-B888-D641D600A64C}"/>
    <dgm:cxn modelId="{8BB01FBF-4AE4-49B6-950D-89269DBC1FBD}" type="presOf" srcId="{2408A4AA-F72C-4543-B632-D8B5085348E8}" destId="{72181EF1-83F3-4F28-8B0B-2DD081FAAD63}" srcOrd="0" destOrd="0" presId="urn:microsoft.com/office/officeart/2005/8/layout/chevron2"/>
    <dgm:cxn modelId="{89348060-609E-4703-8266-E8DC5A64B93C}" type="presOf" srcId="{2D69B8A9-34FF-4654-A561-0020953E138E}" destId="{B3A9EB04-1DBB-4FDE-BC0C-75651B530D9D}" srcOrd="0" destOrd="1" presId="urn:microsoft.com/office/officeart/2005/8/layout/chevron2"/>
    <dgm:cxn modelId="{5F2218BB-9598-4D8C-AA26-804A5774CEB4}" type="presOf" srcId="{ADD00123-46D3-4DC0-96D6-012F45107387}" destId="{E1D49E8C-F209-497C-A227-7B1A70921F9F}" srcOrd="0" destOrd="0" presId="urn:microsoft.com/office/officeart/2005/8/layout/chevron2"/>
    <dgm:cxn modelId="{2509F737-FB15-45CF-9717-C99022C17E13}" srcId="{D7A91119-9F46-460E-BE7C-B691AD07D834}" destId="{ADD00123-46D3-4DC0-96D6-012F45107387}" srcOrd="0" destOrd="0" parTransId="{B718D6CD-3065-4775-8F9A-A13750D26493}" sibTransId="{4DA08B4E-C812-4DBF-99F6-E82ED0B47F97}"/>
    <dgm:cxn modelId="{A22DB8BA-67C5-42AA-A14C-FE6A4D473BF2}" srcId="{EA11A3CB-170F-470A-8513-A2CA36976FAC}" destId="{2408A4AA-F72C-4543-B632-D8B5085348E8}" srcOrd="2" destOrd="0" parTransId="{C02DD115-6B10-43F7-A866-8C2DB01690A6}" sibTransId="{959192CE-4072-45B5-8186-22312D555577}"/>
    <dgm:cxn modelId="{1E7BA094-D873-4CF9-B300-7AEB0851E385}" srcId="{2408A4AA-F72C-4543-B632-D8B5085348E8}" destId="{2D69B8A9-34FF-4654-A561-0020953E138E}" srcOrd="1" destOrd="0" parTransId="{0A02E8AF-97E7-4BD2-94C7-11E55F188237}" sibTransId="{AB20E033-321F-488C-8BBF-D29B800DD9E1}"/>
    <dgm:cxn modelId="{61A51B7A-5540-4A0F-A95B-DE85C70B4141}" type="presOf" srcId="{03251D02-F43F-46A3-945A-132C96FB7C3A}" destId="{555F1FD9-5FB3-413C-BF05-2FB446957046}" srcOrd="0" destOrd="0" presId="urn:microsoft.com/office/officeart/2005/8/layout/chevron2"/>
    <dgm:cxn modelId="{0D38D227-BB49-4CD6-B877-5F00D8FC3CE5}" type="presOf" srcId="{D7A91119-9F46-460E-BE7C-B691AD07D834}" destId="{DE39B738-C9B3-442E-970C-2E1696487FB9}" srcOrd="0" destOrd="0" presId="urn:microsoft.com/office/officeart/2005/8/layout/chevron2"/>
    <dgm:cxn modelId="{D21B2573-88D0-4A2E-89C8-FF68DCB8DDD7}" type="presParOf" srcId="{7B028B85-E817-4862-BF1A-677CA30BBBBB}" destId="{B63B3C67-33A4-4BB0-A17E-0A4685BC57EE}" srcOrd="0" destOrd="0" presId="urn:microsoft.com/office/officeart/2005/8/layout/chevron2"/>
    <dgm:cxn modelId="{0100BEA5-DFAF-450B-A260-7943BE9CC33A}" type="presParOf" srcId="{B63B3C67-33A4-4BB0-A17E-0A4685BC57EE}" destId="{DE39B738-C9B3-442E-970C-2E1696487FB9}" srcOrd="0" destOrd="0" presId="urn:microsoft.com/office/officeart/2005/8/layout/chevron2"/>
    <dgm:cxn modelId="{11678C49-71CC-4F5E-BEFA-6EF189812392}" type="presParOf" srcId="{B63B3C67-33A4-4BB0-A17E-0A4685BC57EE}" destId="{E1D49E8C-F209-497C-A227-7B1A70921F9F}" srcOrd="1" destOrd="0" presId="urn:microsoft.com/office/officeart/2005/8/layout/chevron2"/>
    <dgm:cxn modelId="{52E45E89-88E7-4F9A-9538-A7792CA7B872}" type="presParOf" srcId="{7B028B85-E817-4862-BF1A-677CA30BBBBB}" destId="{52C860C2-D6F1-4995-A7D6-D8BF66D71527}" srcOrd="1" destOrd="0" presId="urn:microsoft.com/office/officeart/2005/8/layout/chevron2"/>
    <dgm:cxn modelId="{ECBE3F57-441C-4617-B63B-23119D2E08D7}" type="presParOf" srcId="{7B028B85-E817-4862-BF1A-677CA30BBBBB}" destId="{D5180F60-A71A-4ABD-8617-C400ED08C3B6}" srcOrd="2" destOrd="0" presId="urn:microsoft.com/office/officeart/2005/8/layout/chevron2"/>
    <dgm:cxn modelId="{EA826BD3-790B-4200-875D-6EF040735141}" type="presParOf" srcId="{D5180F60-A71A-4ABD-8617-C400ED08C3B6}" destId="{555F1FD9-5FB3-413C-BF05-2FB446957046}" srcOrd="0" destOrd="0" presId="urn:microsoft.com/office/officeart/2005/8/layout/chevron2"/>
    <dgm:cxn modelId="{0F255826-8766-4355-B8BE-08571D57558A}" type="presParOf" srcId="{D5180F60-A71A-4ABD-8617-C400ED08C3B6}" destId="{3629BE03-92A2-4452-ABD0-C3E1BAEB2FD7}" srcOrd="1" destOrd="0" presId="urn:microsoft.com/office/officeart/2005/8/layout/chevron2"/>
    <dgm:cxn modelId="{8B1E9326-C55C-4C12-9C64-E908D57DB646}" type="presParOf" srcId="{7B028B85-E817-4862-BF1A-677CA30BBBBB}" destId="{F6A6B94D-0ABB-460B-8D9C-9E5324CE3180}" srcOrd="3" destOrd="0" presId="urn:microsoft.com/office/officeart/2005/8/layout/chevron2"/>
    <dgm:cxn modelId="{C64BD9F2-26F6-4B4D-B274-7A42916435CC}" type="presParOf" srcId="{7B028B85-E817-4862-BF1A-677CA30BBBBB}" destId="{C2948592-9055-4206-B111-358391F569A2}" srcOrd="4" destOrd="0" presId="urn:microsoft.com/office/officeart/2005/8/layout/chevron2"/>
    <dgm:cxn modelId="{67A4E871-A203-4597-A2C0-8A6EA1A9E79E}" type="presParOf" srcId="{C2948592-9055-4206-B111-358391F569A2}" destId="{72181EF1-83F3-4F28-8B0B-2DD081FAAD63}" srcOrd="0" destOrd="0" presId="urn:microsoft.com/office/officeart/2005/8/layout/chevron2"/>
    <dgm:cxn modelId="{64E8DB99-FBFA-46BA-A617-4D19E540DDC1}" type="presParOf" srcId="{C2948592-9055-4206-B111-358391F569A2}" destId="{B3A9EB04-1DBB-4FDE-BC0C-75651B530D9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505B29-8140-43DD-BCE1-7144F09A704A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93A726F-DBED-45A8-8BBC-D1BCFCA85E16}">
      <dgm:prSet phldrT="[Text]"/>
      <dgm:spPr/>
      <dgm:t>
        <a:bodyPr/>
        <a:lstStyle/>
        <a:p>
          <a:r>
            <a:rPr lang="en-US" dirty="0" smtClean="0"/>
            <a:t>Kiểu </a:t>
          </a:r>
          <a:r>
            <a:rPr lang="en-US" dirty="0" err="1" smtClean="0"/>
            <a:t>dữ</a:t>
          </a:r>
          <a:r>
            <a:rPr lang="en-US" dirty="0" smtClean="0"/>
            <a:t> </a:t>
          </a:r>
          <a:r>
            <a:rPr lang="en-US" dirty="0" err="1" smtClean="0"/>
            <a:t>liệu</a:t>
          </a:r>
          <a:r>
            <a:rPr lang="en-US" dirty="0" smtClean="0"/>
            <a:t> </a:t>
          </a:r>
          <a:r>
            <a:rPr lang="en-US" dirty="0" err="1" smtClean="0"/>
            <a:t>cơ</a:t>
          </a:r>
          <a:r>
            <a:rPr lang="en-US" dirty="0" smtClean="0"/>
            <a:t> </a:t>
          </a:r>
          <a:r>
            <a:rPr lang="en-US" dirty="0" err="1" smtClean="0"/>
            <a:t>bản</a:t>
          </a:r>
          <a:endParaRPr lang="en-US" dirty="0"/>
        </a:p>
      </dgm:t>
    </dgm:pt>
    <dgm:pt modelId="{BE663C35-7CE3-4D22-93B8-FF09DA349FEC}" type="parTrans" cxnId="{3CC445CA-EFB1-48FE-8134-E3F6702FC1C5}">
      <dgm:prSet/>
      <dgm:spPr/>
      <dgm:t>
        <a:bodyPr/>
        <a:lstStyle/>
        <a:p>
          <a:endParaRPr lang="en-US"/>
        </a:p>
      </dgm:t>
    </dgm:pt>
    <dgm:pt modelId="{88968C01-C65A-41C6-8331-C2C2AF4FC0DC}" type="sibTrans" cxnId="{3CC445CA-EFB1-48FE-8134-E3F6702FC1C5}">
      <dgm:prSet/>
      <dgm:spPr/>
      <dgm:t>
        <a:bodyPr/>
        <a:lstStyle/>
        <a:p>
          <a:endParaRPr lang="en-US"/>
        </a:p>
      </dgm:t>
    </dgm:pt>
    <dgm:pt modelId="{D763417A-5C22-4678-83DE-3C1EC0C9D6DF}">
      <dgm:prSet phldrT="[Text]"/>
      <dgm:spPr/>
      <dgm:t>
        <a:bodyPr/>
        <a:lstStyle/>
        <a:p>
          <a:r>
            <a:rPr lang="en-US" smtClean="0"/>
            <a:t>int</a:t>
          </a:r>
          <a:endParaRPr lang="en-US"/>
        </a:p>
      </dgm:t>
    </dgm:pt>
    <dgm:pt modelId="{12D55C05-0D47-4C61-9FED-AFB58B3CF1A8}" type="parTrans" cxnId="{34C95297-9E5B-4A17-9962-A390FF2B4C9F}">
      <dgm:prSet/>
      <dgm:spPr/>
      <dgm:t>
        <a:bodyPr/>
        <a:lstStyle/>
        <a:p>
          <a:endParaRPr lang="en-US"/>
        </a:p>
      </dgm:t>
    </dgm:pt>
    <dgm:pt modelId="{DB4EF839-A670-41D7-9DBD-5BCFB8A56622}" type="sibTrans" cxnId="{34C95297-9E5B-4A17-9962-A390FF2B4C9F}">
      <dgm:prSet/>
      <dgm:spPr/>
      <dgm:t>
        <a:bodyPr/>
        <a:lstStyle/>
        <a:p>
          <a:endParaRPr lang="en-US"/>
        </a:p>
      </dgm:t>
    </dgm:pt>
    <dgm:pt modelId="{9721F24D-C1EA-49C3-9B3A-E4D37DDA178E}">
      <dgm:prSet phldrT="[Text]"/>
      <dgm:spPr/>
      <dgm:t>
        <a:bodyPr/>
        <a:lstStyle/>
        <a:p>
          <a:r>
            <a:rPr lang="en-US" smtClean="0"/>
            <a:t>float</a:t>
          </a:r>
          <a:endParaRPr lang="en-US"/>
        </a:p>
      </dgm:t>
    </dgm:pt>
    <dgm:pt modelId="{59936AA8-DE0D-42D1-BECC-AA9462B7A75B}" type="parTrans" cxnId="{C7D60F22-7E1B-4869-8F23-5EE9177D3F1F}">
      <dgm:prSet/>
      <dgm:spPr/>
      <dgm:t>
        <a:bodyPr/>
        <a:lstStyle/>
        <a:p>
          <a:endParaRPr lang="en-US"/>
        </a:p>
      </dgm:t>
    </dgm:pt>
    <dgm:pt modelId="{E202233F-05C6-4B1F-90FE-F3CEEA827AAE}" type="sibTrans" cxnId="{C7D60F22-7E1B-4869-8F23-5EE9177D3F1F}">
      <dgm:prSet/>
      <dgm:spPr/>
      <dgm:t>
        <a:bodyPr/>
        <a:lstStyle/>
        <a:p>
          <a:endParaRPr lang="en-US"/>
        </a:p>
      </dgm:t>
    </dgm:pt>
    <dgm:pt modelId="{B18499F0-732D-4B86-9ED0-59F55A040BDA}">
      <dgm:prSet/>
      <dgm:spPr/>
      <dgm:t>
        <a:bodyPr/>
        <a:lstStyle/>
        <a:p>
          <a:r>
            <a:rPr lang="en-US" smtClean="0"/>
            <a:t>double</a:t>
          </a:r>
          <a:endParaRPr lang="en-US"/>
        </a:p>
      </dgm:t>
    </dgm:pt>
    <dgm:pt modelId="{A3A50E8C-138F-4837-91C6-737E67BE35F6}" type="parTrans" cxnId="{6904A09A-F34B-451D-8650-4AAC5DEF5987}">
      <dgm:prSet/>
      <dgm:spPr/>
      <dgm:t>
        <a:bodyPr/>
        <a:lstStyle/>
        <a:p>
          <a:endParaRPr lang="en-US"/>
        </a:p>
      </dgm:t>
    </dgm:pt>
    <dgm:pt modelId="{17AE22EA-FADA-485C-A873-8522ACB2DA83}" type="sibTrans" cxnId="{6904A09A-F34B-451D-8650-4AAC5DEF5987}">
      <dgm:prSet/>
      <dgm:spPr/>
      <dgm:t>
        <a:bodyPr/>
        <a:lstStyle/>
        <a:p>
          <a:endParaRPr lang="en-US"/>
        </a:p>
      </dgm:t>
    </dgm:pt>
    <dgm:pt modelId="{3C6E1446-442F-4149-8D7D-D76864534902}">
      <dgm:prSet/>
      <dgm:spPr/>
      <dgm:t>
        <a:bodyPr/>
        <a:lstStyle/>
        <a:p>
          <a:r>
            <a:rPr lang="en-US" smtClean="0"/>
            <a:t>char</a:t>
          </a:r>
          <a:endParaRPr lang="en-US"/>
        </a:p>
      </dgm:t>
    </dgm:pt>
    <dgm:pt modelId="{4B7ED57F-C5A5-405E-989B-37C09F371C16}" type="parTrans" cxnId="{95B49884-9492-4EE0-AA55-46D531E05B50}">
      <dgm:prSet/>
      <dgm:spPr/>
      <dgm:t>
        <a:bodyPr/>
        <a:lstStyle/>
        <a:p>
          <a:endParaRPr lang="en-US"/>
        </a:p>
      </dgm:t>
    </dgm:pt>
    <dgm:pt modelId="{8712FB41-5C9E-435B-BB76-C51BD900AF1B}" type="sibTrans" cxnId="{95B49884-9492-4EE0-AA55-46D531E05B50}">
      <dgm:prSet/>
      <dgm:spPr/>
      <dgm:t>
        <a:bodyPr/>
        <a:lstStyle/>
        <a:p>
          <a:endParaRPr lang="en-US"/>
        </a:p>
      </dgm:t>
    </dgm:pt>
    <dgm:pt modelId="{BC5CCF99-6015-41AE-A79D-F1F2F93D3026}">
      <dgm:prSet/>
      <dgm:spPr/>
      <dgm:t>
        <a:bodyPr/>
        <a:lstStyle/>
        <a:p>
          <a:r>
            <a:rPr lang="en-US" smtClean="0"/>
            <a:t>void</a:t>
          </a:r>
          <a:endParaRPr lang="en-US"/>
        </a:p>
      </dgm:t>
    </dgm:pt>
    <dgm:pt modelId="{BBE53F9D-547E-4BBC-81DA-861BC07127D2}" type="parTrans" cxnId="{BE9FC0EC-8C99-4AD9-9361-1770A1C1B0B2}">
      <dgm:prSet/>
      <dgm:spPr/>
      <dgm:t>
        <a:bodyPr/>
        <a:lstStyle/>
        <a:p>
          <a:endParaRPr lang="en-US"/>
        </a:p>
      </dgm:t>
    </dgm:pt>
    <dgm:pt modelId="{5D629D2D-B47B-40FD-ABB4-FEA710529796}" type="sibTrans" cxnId="{BE9FC0EC-8C99-4AD9-9361-1770A1C1B0B2}">
      <dgm:prSet/>
      <dgm:spPr/>
      <dgm:t>
        <a:bodyPr/>
        <a:lstStyle/>
        <a:p>
          <a:endParaRPr lang="en-US"/>
        </a:p>
      </dgm:t>
    </dgm:pt>
    <dgm:pt modelId="{E98D9D34-9EC0-4D95-9447-A7713B958F71}" type="pres">
      <dgm:prSet presAssocID="{3C505B29-8140-43DD-BCE1-7144F09A704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4DD57C94-389E-405F-9FE2-0171631E71A8}" type="pres">
      <dgm:prSet presAssocID="{393A726F-DBED-45A8-8BBC-D1BCFCA85E16}" presName="hierRoot1" presStyleCnt="0"/>
      <dgm:spPr/>
    </dgm:pt>
    <dgm:pt modelId="{1C2723C4-B08E-4479-84C5-F76D3427079E}" type="pres">
      <dgm:prSet presAssocID="{393A726F-DBED-45A8-8BBC-D1BCFCA85E16}" presName="composite" presStyleCnt="0"/>
      <dgm:spPr/>
    </dgm:pt>
    <dgm:pt modelId="{80DBA4C0-8539-44AD-A3A4-BB25D5EC4856}" type="pres">
      <dgm:prSet presAssocID="{393A726F-DBED-45A8-8BBC-D1BCFCA85E16}" presName="background" presStyleLbl="node0" presStyleIdx="0" presStyleCnt="1"/>
      <dgm:spPr/>
    </dgm:pt>
    <dgm:pt modelId="{A99A5392-9475-408D-82D0-C0A7595F6E0F}" type="pres">
      <dgm:prSet presAssocID="{393A726F-DBED-45A8-8BBC-D1BCFCA85E16}" presName="text" presStyleLbl="fgAcc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6EBF56C-07B5-4F60-A6F9-2A204CDEBB16}" type="pres">
      <dgm:prSet presAssocID="{393A726F-DBED-45A8-8BBC-D1BCFCA85E16}" presName="hierChild2" presStyleCnt="0"/>
      <dgm:spPr/>
    </dgm:pt>
    <dgm:pt modelId="{60A354F8-80BD-4179-98FF-BB1562A94FD5}" type="pres">
      <dgm:prSet presAssocID="{12D55C05-0D47-4C61-9FED-AFB58B3CF1A8}" presName="Name10" presStyleLbl="parChTrans1D2" presStyleIdx="0" presStyleCnt="5"/>
      <dgm:spPr/>
      <dgm:t>
        <a:bodyPr/>
        <a:lstStyle/>
        <a:p>
          <a:endParaRPr lang="en-US"/>
        </a:p>
      </dgm:t>
    </dgm:pt>
    <dgm:pt modelId="{08B48C67-25B1-436A-9451-E8E35069B90F}" type="pres">
      <dgm:prSet presAssocID="{D763417A-5C22-4678-83DE-3C1EC0C9D6DF}" presName="hierRoot2" presStyleCnt="0"/>
      <dgm:spPr/>
    </dgm:pt>
    <dgm:pt modelId="{430527EB-E611-4C9D-A5BE-1A92657B90E6}" type="pres">
      <dgm:prSet presAssocID="{D763417A-5C22-4678-83DE-3C1EC0C9D6DF}" presName="composite2" presStyleCnt="0"/>
      <dgm:spPr/>
    </dgm:pt>
    <dgm:pt modelId="{570DB514-8CB7-4B09-9B26-F8E9FEAACBCD}" type="pres">
      <dgm:prSet presAssocID="{D763417A-5C22-4678-83DE-3C1EC0C9D6DF}" presName="background2" presStyleLbl="node2" presStyleIdx="0" presStyleCnt="5"/>
      <dgm:spPr/>
    </dgm:pt>
    <dgm:pt modelId="{6C82B606-0163-41E5-81E9-9B5A6BCEF317}" type="pres">
      <dgm:prSet presAssocID="{D763417A-5C22-4678-83DE-3C1EC0C9D6DF}" presName="text2" presStyleLbl="fgAcc2" presStyleIdx="0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84D098E-4DF3-4497-BDEE-2EB561A14B7F}" type="pres">
      <dgm:prSet presAssocID="{D763417A-5C22-4678-83DE-3C1EC0C9D6DF}" presName="hierChild3" presStyleCnt="0"/>
      <dgm:spPr/>
    </dgm:pt>
    <dgm:pt modelId="{835840F7-1547-4E57-A990-C4DCECD2E712}" type="pres">
      <dgm:prSet presAssocID="{59936AA8-DE0D-42D1-BECC-AA9462B7A75B}" presName="Name10" presStyleLbl="parChTrans1D2" presStyleIdx="1" presStyleCnt="5"/>
      <dgm:spPr/>
      <dgm:t>
        <a:bodyPr/>
        <a:lstStyle/>
        <a:p>
          <a:endParaRPr lang="en-US"/>
        </a:p>
      </dgm:t>
    </dgm:pt>
    <dgm:pt modelId="{B6E67E77-251E-43D5-A926-3F2192EADD9E}" type="pres">
      <dgm:prSet presAssocID="{9721F24D-C1EA-49C3-9B3A-E4D37DDA178E}" presName="hierRoot2" presStyleCnt="0"/>
      <dgm:spPr/>
    </dgm:pt>
    <dgm:pt modelId="{5EB4509D-AE21-4192-B346-EF0A9AEC8F08}" type="pres">
      <dgm:prSet presAssocID="{9721F24D-C1EA-49C3-9B3A-E4D37DDA178E}" presName="composite2" presStyleCnt="0"/>
      <dgm:spPr/>
    </dgm:pt>
    <dgm:pt modelId="{EE91C847-03B8-4EF2-B85C-FB78ED3C04D2}" type="pres">
      <dgm:prSet presAssocID="{9721F24D-C1EA-49C3-9B3A-E4D37DDA178E}" presName="background2" presStyleLbl="node2" presStyleIdx="1" presStyleCnt="5"/>
      <dgm:spPr/>
    </dgm:pt>
    <dgm:pt modelId="{D95C4580-F1B3-413E-8E13-F05098A20B14}" type="pres">
      <dgm:prSet presAssocID="{9721F24D-C1EA-49C3-9B3A-E4D37DDA178E}" presName="text2" presStyleLbl="fgAcc2" presStyleIdx="1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EBDF5FE-E8E8-4174-A9E7-1BF32AE4D341}" type="pres">
      <dgm:prSet presAssocID="{9721F24D-C1EA-49C3-9B3A-E4D37DDA178E}" presName="hierChild3" presStyleCnt="0"/>
      <dgm:spPr/>
    </dgm:pt>
    <dgm:pt modelId="{5949F174-0551-4DD4-A8E9-F83B16B3A55F}" type="pres">
      <dgm:prSet presAssocID="{A3A50E8C-138F-4837-91C6-737E67BE35F6}" presName="Name10" presStyleLbl="parChTrans1D2" presStyleIdx="2" presStyleCnt="5"/>
      <dgm:spPr/>
      <dgm:t>
        <a:bodyPr/>
        <a:lstStyle/>
        <a:p>
          <a:endParaRPr lang="en-US"/>
        </a:p>
      </dgm:t>
    </dgm:pt>
    <dgm:pt modelId="{6BD9205B-3BA2-4706-80DF-882D40D2DBCE}" type="pres">
      <dgm:prSet presAssocID="{B18499F0-732D-4B86-9ED0-59F55A040BDA}" presName="hierRoot2" presStyleCnt="0"/>
      <dgm:spPr/>
    </dgm:pt>
    <dgm:pt modelId="{1724EF4F-3773-4069-B950-02581A4D17D4}" type="pres">
      <dgm:prSet presAssocID="{B18499F0-732D-4B86-9ED0-59F55A040BDA}" presName="composite2" presStyleCnt="0"/>
      <dgm:spPr/>
    </dgm:pt>
    <dgm:pt modelId="{8D57269B-2EFB-4DBB-89ED-F5466C23E177}" type="pres">
      <dgm:prSet presAssocID="{B18499F0-732D-4B86-9ED0-59F55A040BDA}" presName="background2" presStyleLbl="node2" presStyleIdx="2" presStyleCnt="5"/>
      <dgm:spPr/>
    </dgm:pt>
    <dgm:pt modelId="{B838D571-C401-47A1-9621-85CB8D1764FD}" type="pres">
      <dgm:prSet presAssocID="{B18499F0-732D-4B86-9ED0-59F55A040BDA}" presName="text2" presStyleLbl="fgAcc2" presStyleIdx="2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EF8D591-21D2-43F0-9455-B5E184F76FD7}" type="pres">
      <dgm:prSet presAssocID="{B18499F0-732D-4B86-9ED0-59F55A040BDA}" presName="hierChild3" presStyleCnt="0"/>
      <dgm:spPr/>
    </dgm:pt>
    <dgm:pt modelId="{1450FB6C-B887-4732-8B6C-8D954A53AF3C}" type="pres">
      <dgm:prSet presAssocID="{4B7ED57F-C5A5-405E-989B-37C09F371C16}" presName="Name10" presStyleLbl="parChTrans1D2" presStyleIdx="3" presStyleCnt="5"/>
      <dgm:spPr/>
      <dgm:t>
        <a:bodyPr/>
        <a:lstStyle/>
        <a:p>
          <a:endParaRPr lang="en-US"/>
        </a:p>
      </dgm:t>
    </dgm:pt>
    <dgm:pt modelId="{501C5AAC-9559-4660-BF0D-7CF06FFF7E7B}" type="pres">
      <dgm:prSet presAssocID="{3C6E1446-442F-4149-8D7D-D76864534902}" presName="hierRoot2" presStyleCnt="0"/>
      <dgm:spPr/>
    </dgm:pt>
    <dgm:pt modelId="{BA24496F-D1D9-490D-A9D8-B735DE6278B9}" type="pres">
      <dgm:prSet presAssocID="{3C6E1446-442F-4149-8D7D-D76864534902}" presName="composite2" presStyleCnt="0"/>
      <dgm:spPr/>
    </dgm:pt>
    <dgm:pt modelId="{D7042260-1C4B-41CF-9EB2-9964EC500AFE}" type="pres">
      <dgm:prSet presAssocID="{3C6E1446-442F-4149-8D7D-D76864534902}" presName="background2" presStyleLbl="node2" presStyleIdx="3" presStyleCnt="5"/>
      <dgm:spPr/>
    </dgm:pt>
    <dgm:pt modelId="{3E13E953-2F90-43E8-ADCE-B8178FD86470}" type="pres">
      <dgm:prSet presAssocID="{3C6E1446-442F-4149-8D7D-D76864534902}" presName="text2" presStyleLbl="fgAcc2" presStyleIdx="3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98ACB90-330C-4A3F-ABEF-36117BBD885B}" type="pres">
      <dgm:prSet presAssocID="{3C6E1446-442F-4149-8D7D-D76864534902}" presName="hierChild3" presStyleCnt="0"/>
      <dgm:spPr/>
    </dgm:pt>
    <dgm:pt modelId="{7ADA09C0-D7A0-4E9C-83D6-3B40EEFE91A7}" type="pres">
      <dgm:prSet presAssocID="{BBE53F9D-547E-4BBC-81DA-861BC07127D2}" presName="Name10" presStyleLbl="parChTrans1D2" presStyleIdx="4" presStyleCnt="5"/>
      <dgm:spPr/>
      <dgm:t>
        <a:bodyPr/>
        <a:lstStyle/>
        <a:p>
          <a:endParaRPr lang="en-US"/>
        </a:p>
      </dgm:t>
    </dgm:pt>
    <dgm:pt modelId="{993D612B-5728-415D-BA29-7E1F4433DCD3}" type="pres">
      <dgm:prSet presAssocID="{BC5CCF99-6015-41AE-A79D-F1F2F93D3026}" presName="hierRoot2" presStyleCnt="0"/>
      <dgm:spPr/>
    </dgm:pt>
    <dgm:pt modelId="{F430B897-0D27-403D-A8C4-3D4192D7AB29}" type="pres">
      <dgm:prSet presAssocID="{BC5CCF99-6015-41AE-A79D-F1F2F93D3026}" presName="composite2" presStyleCnt="0"/>
      <dgm:spPr/>
    </dgm:pt>
    <dgm:pt modelId="{A1430EF4-2ED6-4FF4-ADB1-B78D03EC474B}" type="pres">
      <dgm:prSet presAssocID="{BC5CCF99-6015-41AE-A79D-F1F2F93D3026}" presName="background2" presStyleLbl="node2" presStyleIdx="4" presStyleCnt="5"/>
      <dgm:spPr/>
    </dgm:pt>
    <dgm:pt modelId="{60539E76-423F-4671-AC5C-073FFE9DD782}" type="pres">
      <dgm:prSet presAssocID="{BC5CCF99-6015-41AE-A79D-F1F2F93D3026}" presName="text2" presStyleLbl="fgAcc2" presStyleIdx="4" presStyleCnt="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3BB2449-FD63-407D-8B45-E9219922CFF5}" type="pres">
      <dgm:prSet presAssocID="{BC5CCF99-6015-41AE-A79D-F1F2F93D3026}" presName="hierChild3" presStyleCnt="0"/>
      <dgm:spPr/>
    </dgm:pt>
  </dgm:ptLst>
  <dgm:cxnLst>
    <dgm:cxn modelId="{6904A09A-F34B-451D-8650-4AAC5DEF5987}" srcId="{393A726F-DBED-45A8-8BBC-D1BCFCA85E16}" destId="{B18499F0-732D-4B86-9ED0-59F55A040BDA}" srcOrd="2" destOrd="0" parTransId="{A3A50E8C-138F-4837-91C6-737E67BE35F6}" sibTransId="{17AE22EA-FADA-485C-A873-8522ACB2DA83}"/>
    <dgm:cxn modelId="{A7B3B4D7-A79C-4107-B2F5-CCEDDA7E8843}" type="presOf" srcId="{BBE53F9D-547E-4BBC-81DA-861BC07127D2}" destId="{7ADA09C0-D7A0-4E9C-83D6-3B40EEFE91A7}" srcOrd="0" destOrd="0" presId="urn:microsoft.com/office/officeart/2005/8/layout/hierarchy1"/>
    <dgm:cxn modelId="{749F4C28-5FEA-4F8E-B7DD-165B6B047F79}" type="presOf" srcId="{59936AA8-DE0D-42D1-BECC-AA9462B7A75B}" destId="{835840F7-1547-4E57-A990-C4DCECD2E712}" srcOrd="0" destOrd="0" presId="urn:microsoft.com/office/officeart/2005/8/layout/hierarchy1"/>
    <dgm:cxn modelId="{C7D60F22-7E1B-4869-8F23-5EE9177D3F1F}" srcId="{393A726F-DBED-45A8-8BBC-D1BCFCA85E16}" destId="{9721F24D-C1EA-49C3-9B3A-E4D37DDA178E}" srcOrd="1" destOrd="0" parTransId="{59936AA8-DE0D-42D1-BECC-AA9462B7A75B}" sibTransId="{E202233F-05C6-4B1F-90FE-F3CEEA827AAE}"/>
    <dgm:cxn modelId="{11C131F6-D90A-46BB-A496-339643D91C63}" type="presOf" srcId="{D763417A-5C22-4678-83DE-3C1EC0C9D6DF}" destId="{6C82B606-0163-41E5-81E9-9B5A6BCEF317}" srcOrd="0" destOrd="0" presId="urn:microsoft.com/office/officeart/2005/8/layout/hierarchy1"/>
    <dgm:cxn modelId="{95B49884-9492-4EE0-AA55-46D531E05B50}" srcId="{393A726F-DBED-45A8-8BBC-D1BCFCA85E16}" destId="{3C6E1446-442F-4149-8D7D-D76864534902}" srcOrd="3" destOrd="0" parTransId="{4B7ED57F-C5A5-405E-989B-37C09F371C16}" sibTransId="{8712FB41-5C9E-435B-BB76-C51BD900AF1B}"/>
    <dgm:cxn modelId="{00329E72-F6D8-429F-AE1B-60717647B67F}" type="presOf" srcId="{A3A50E8C-138F-4837-91C6-737E67BE35F6}" destId="{5949F174-0551-4DD4-A8E9-F83B16B3A55F}" srcOrd="0" destOrd="0" presId="urn:microsoft.com/office/officeart/2005/8/layout/hierarchy1"/>
    <dgm:cxn modelId="{3D0022D4-7F36-4137-AF5C-46A7FD4B24C8}" type="presOf" srcId="{BC5CCF99-6015-41AE-A79D-F1F2F93D3026}" destId="{60539E76-423F-4671-AC5C-073FFE9DD782}" srcOrd="0" destOrd="0" presId="urn:microsoft.com/office/officeart/2005/8/layout/hierarchy1"/>
    <dgm:cxn modelId="{58671B87-0305-4B76-8A45-A84190FB0324}" type="presOf" srcId="{3C505B29-8140-43DD-BCE1-7144F09A704A}" destId="{E98D9D34-9EC0-4D95-9447-A7713B958F71}" srcOrd="0" destOrd="0" presId="urn:microsoft.com/office/officeart/2005/8/layout/hierarchy1"/>
    <dgm:cxn modelId="{BE9FC0EC-8C99-4AD9-9361-1770A1C1B0B2}" srcId="{393A726F-DBED-45A8-8BBC-D1BCFCA85E16}" destId="{BC5CCF99-6015-41AE-A79D-F1F2F93D3026}" srcOrd="4" destOrd="0" parTransId="{BBE53F9D-547E-4BBC-81DA-861BC07127D2}" sibTransId="{5D629D2D-B47B-40FD-ABB4-FEA710529796}"/>
    <dgm:cxn modelId="{E3A19D57-A755-404A-974B-F9A239056A02}" type="presOf" srcId="{B18499F0-732D-4B86-9ED0-59F55A040BDA}" destId="{B838D571-C401-47A1-9621-85CB8D1764FD}" srcOrd="0" destOrd="0" presId="urn:microsoft.com/office/officeart/2005/8/layout/hierarchy1"/>
    <dgm:cxn modelId="{ADCB0BDD-1668-4D48-B7EA-A9E7B0F5E0A8}" type="presOf" srcId="{4B7ED57F-C5A5-405E-989B-37C09F371C16}" destId="{1450FB6C-B887-4732-8B6C-8D954A53AF3C}" srcOrd="0" destOrd="0" presId="urn:microsoft.com/office/officeart/2005/8/layout/hierarchy1"/>
    <dgm:cxn modelId="{34C95297-9E5B-4A17-9962-A390FF2B4C9F}" srcId="{393A726F-DBED-45A8-8BBC-D1BCFCA85E16}" destId="{D763417A-5C22-4678-83DE-3C1EC0C9D6DF}" srcOrd="0" destOrd="0" parTransId="{12D55C05-0D47-4C61-9FED-AFB58B3CF1A8}" sibTransId="{DB4EF839-A670-41D7-9DBD-5BCFB8A56622}"/>
    <dgm:cxn modelId="{A82EBC7E-53B3-4463-840F-EFE68E3CC953}" type="presOf" srcId="{9721F24D-C1EA-49C3-9B3A-E4D37DDA178E}" destId="{D95C4580-F1B3-413E-8E13-F05098A20B14}" srcOrd="0" destOrd="0" presId="urn:microsoft.com/office/officeart/2005/8/layout/hierarchy1"/>
    <dgm:cxn modelId="{6A42CEC4-C3F0-41F7-A52F-D9D04365FB37}" type="presOf" srcId="{393A726F-DBED-45A8-8BBC-D1BCFCA85E16}" destId="{A99A5392-9475-408D-82D0-C0A7595F6E0F}" srcOrd="0" destOrd="0" presId="urn:microsoft.com/office/officeart/2005/8/layout/hierarchy1"/>
    <dgm:cxn modelId="{3CC445CA-EFB1-48FE-8134-E3F6702FC1C5}" srcId="{3C505B29-8140-43DD-BCE1-7144F09A704A}" destId="{393A726F-DBED-45A8-8BBC-D1BCFCA85E16}" srcOrd="0" destOrd="0" parTransId="{BE663C35-7CE3-4D22-93B8-FF09DA349FEC}" sibTransId="{88968C01-C65A-41C6-8331-C2C2AF4FC0DC}"/>
    <dgm:cxn modelId="{1B4FA221-EAF9-4644-97B2-DC1551491B48}" type="presOf" srcId="{12D55C05-0D47-4C61-9FED-AFB58B3CF1A8}" destId="{60A354F8-80BD-4179-98FF-BB1562A94FD5}" srcOrd="0" destOrd="0" presId="urn:microsoft.com/office/officeart/2005/8/layout/hierarchy1"/>
    <dgm:cxn modelId="{B036DC78-C56D-4FF7-BAA9-592DCA1C8A6C}" type="presOf" srcId="{3C6E1446-442F-4149-8D7D-D76864534902}" destId="{3E13E953-2F90-43E8-ADCE-B8178FD86470}" srcOrd="0" destOrd="0" presId="urn:microsoft.com/office/officeart/2005/8/layout/hierarchy1"/>
    <dgm:cxn modelId="{F8B8D82D-3F5B-466E-AD4F-89D136D660F6}" type="presParOf" srcId="{E98D9D34-9EC0-4D95-9447-A7713B958F71}" destId="{4DD57C94-389E-405F-9FE2-0171631E71A8}" srcOrd="0" destOrd="0" presId="urn:microsoft.com/office/officeart/2005/8/layout/hierarchy1"/>
    <dgm:cxn modelId="{6C293D75-3798-4BA9-8C46-2DE160E04973}" type="presParOf" srcId="{4DD57C94-389E-405F-9FE2-0171631E71A8}" destId="{1C2723C4-B08E-4479-84C5-F76D3427079E}" srcOrd="0" destOrd="0" presId="urn:microsoft.com/office/officeart/2005/8/layout/hierarchy1"/>
    <dgm:cxn modelId="{F9FCED42-0889-4B50-9EEE-016761C21653}" type="presParOf" srcId="{1C2723C4-B08E-4479-84C5-F76D3427079E}" destId="{80DBA4C0-8539-44AD-A3A4-BB25D5EC4856}" srcOrd="0" destOrd="0" presId="urn:microsoft.com/office/officeart/2005/8/layout/hierarchy1"/>
    <dgm:cxn modelId="{610F19A7-58E0-448F-912E-6DDAF2E10E4B}" type="presParOf" srcId="{1C2723C4-B08E-4479-84C5-F76D3427079E}" destId="{A99A5392-9475-408D-82D0-C0A7595F6E0F}" srcOrd="1" destOrd="0" presId="urn:microsoft.com/office/officeart/2005/8/layout/hierarchy1"/>
    <dgm:cxn modelId="{6D3F118F-2FC0-45FC-B325-E017F5FD0678}" type="presParOf" srcId="{4DD57C94-389E-405F-9FE2-0171631E71A8}" destId="{56EBF56C-07B5-4F60-A6F9-2A204CDEBB16}" srcOrd="1" destOrd="0" presId="urn:microsoft.com/office/officeart/2005/8/layout/hierarchy1"/>
    <dgm:cxn modelId="{4CF9CFD7-2063-4684-81E3-321068419D61}" type="presParOf" srcId="{56EBF56C-07B5-4F60-A6F9-2A204CDEBB16}" destId="{60A354F8-80BD-4179-98FF-BB1562A94FD5}" srcOrd="0" destOrd="0" presId="urn:microsoft.com/office/officeart/2005/8/layout/hierarchy1"/>
    <dgm:cxn modelId="{B3364420-5567-4AF0-AA15-15BBB1D1D2DE}" type="presParOf" srcId="{56EBF56C-07B5-4F60-A6F9-2A204CDEBB16}" destId="{08B48C67-25B1-436A-9451-E8E35069B90F}" srcOrd="1" destOrd="0" presId="urn:microsoft.com/office/officeart/2005/8/layout/hierarchy1"/>
    <dgm:cxn modelId="{877D658D-E9EB-4BAD-815B-86D0DFA9BEE7}" type="presParOf" srcId="{08B48C67-25B1-436A-9451-E8E35069B90F}" destId="{430527EB-E611-4C9D-A5BE-1A92657B90E6}" srcOrd="0" destOrd="0" presId="urn:microsoft.com/office/officeart/2005/8/layout/hierarchy1"/>
    <dgm:cxn modelId="{3817B0EA-65EA-410B-87CF-8A8CA61E8162}" type="presParOf" srcId="{430527EB-E611-4C9D-A5BE-1A92657B90E6}" destId="{570DB514-8CB7-4B09-9B26-F8E9FEAACBCD}" srcOrd="0" destOrd="0" presId="urn:microsoft.com/office/officeart/2005/8/layout/hierarchy1"/>
    <dgm:cxn modelId="{0F39141E-EAD2-49B4-81FA-EE72597572AF}" type="presParOf" srcId="{430527EB-E611-4C9D-A5BE-1A92657B90E6}" destId="{6C82B606-0163-41E5-81E9-9B5A6BCEF317}" srcOrd="1" destOrd="0" presId="urn:microsoft.com/office/officeart/2005/8/layout/hierarchy1"/>
    <dgm:cxn modelId="{8ABCE91D-34D9-4E82-9241-B7A33B9552C8}" type="presParOf" srcId="{08B48C67-25B1-436A-9451-E8E35069B90F}" destId="{084D098E-4DF3-4497-BDEE-2EB561A14B7F}" srcOrd="1" destOrd="0" presId="urn:microsoft.com/office/officeart/2005/8/layout/hierarchy1"/>
    <dgm:cxn modelId="{1912684E-CA4B-4689-8566-3F86061B34DA}" type="presParOf" srcId="{56EBF56C-07B5-4F60-A6F9-2A204CDEBB16}" destId="{835840F7-1547-4E57-A990-C4DCECD2E712}" srcOrd="2" destOrd="0" presId="urn:microsoft.com/office/officeart/2005/8/layout/hierarchy1"/>
    <dgm:cxn modelId="{3D7D7C4E-5E11-4068-B733-4CAC1A3579BF}" type="presParOf" srcId="{56EBF56C-07B5-4F60-A6F9-2A204CDEBB16}" destId="{B6E67E77-251E-43D5-A926-3F2192EADD9E}" srcOrd="3" destOrd="0" presId="urn:microsoft.com/office/officeart/2005/8/layout/hierarchy1"/>
    <dgm:cxn modelId="{6DB512EE-2DCD-48DF-A6D0-5E2C6FC3D9BD}" type="presParOf" srcId="{B6E67E77-251E-43D5-A926-3F2192EADD9E}" destId="{5EB4509D-AE21-4192-B346-EF0A9AEC8F08}" srcOrd="0" destOrd="0" presId="urn:microsoft.com/office/officeart/2005/8/layout/hierarchy1"/>
    <dgm:cxn modelId="{C024D59C-578D-447D-918D-46DA0518C58D}" type="presParOf" srcId="{5EB4509D-AE21-4192-B346-EF0A9AEC8F08}" destId="{EE91C847-03B8-4EF2-B85C-FB78ED3C04D2}" srcOrd="0" destOrd="0" presId="urn:microsoft.com/office/officeart/2005/8/layout/hierarchy1"/>
    <dgm:cxn modelId="{EDDCCD1F-EF24-41EE-901D-836181DD9BBD}" type="presParOf" srcId="{5EB4509D-AE21-4192-B346-EF0A9AEC8F08}" destId="{D95C4580-F1B3-413E-8E13-F05098A20B14}" srcOrd="1" destOrd="0" presId="urn:microsoft.com/office/officeart/2005/8/layout/hierarchy1"/>
    <dgm:cxn modelId="{34E3A3B2-C31A-4BB7-B088-2BD7AA738BFD}" type="presParOf" srcId="{B6E67E77-251E-43D5-A926-3F2192EADD9E}" destId="{AEBDF5FE-E8E8-4174-A9E7-1BF32AE4D341}" srcOrd="1" destOrd="0" presId="urn:microsoft.com/office/officeart/2005/8/layout/hierarchy1"/>
    <dgm:cxn modelId="{E8709B0D-320B-48BC-B3DC-0DE5C3DC92FE}" type="presParOf" srcId="{56EBF56C-07B5-4F60-A6F9-2A204CDEBB16}" destId="{5949F174-0551-4DD4-A8E9-F83B16B3A55F}" srcOrd="4" destOrd="0" presId="urn:microsoft.com/office/officeart/2005/8/layout/hierarchy1"/>
    <dgm:cxn modelId="{87AE052E-42C5-484C-8D13-F465351EDA98}" type="presParOf" srcId="{56EBF56C-07B5-4F60-A6F9-2A204CDEBB16}" destId="{6BD9205B-3BA2-4706-80DF-882D40D2DBCE}" srcOrd="5" destOrd="0" presId="urn:microsoft.com/office/officeart/2005/8/layout/hierarchy1"/>
    <dgm:cxn modelId="{526B9CC5-76FC-418A-B1D0-DB7ED31A58F3}" type="presParOf" srcId="{6BD9205B-3BA2-4706-80DF-882D40D2DBCE}" destId="{1724EF4F-3773-4069-B950-02581A4D17D4}" srcOrd="0" destOrd="0" presId="urn:microsoft.com/office/officeart/2005/8/layout/hierarchy1"/>
    <dgm:cxn modelId="{687435D8-A27B-4DE2-9300-51C29A3D4F0B}" type="presParOf" srcId="{1724EF4F-3773-4069-B950-02581A4D17D4}" destId="{8D57269B-2EFB-4DBB-89ED-F5466C23E177}" srcOrd="0" destOrd="0" presId="urn:microsoft.com/office/officeart/2005/8/layout/hierarchy1"/>
    <dgm:cxn modelId="{8250193A-9C55-40A0-A131-9E2496286EB1}" type="presParOf" srcId="{1724EF4F-3773-4069-B950-02581A4D17D4}" destId="{B838D571-C401-47A1-9621-85CB8D1764FD}" srcOrd="1" destOrd="0" presId="urn:microsoft.com/office/officeart/2005/8/layout/hierarchy1"/>
    <dgm:cxn modelId="{89CAC3C2-1C5E-45ED-99CD-10C3A7C8698C}" type="presParOf" srcId="{6BD9205B-3BA2-4706-80DF-882D40D2DBCE}" destId="{BEF8D591-21D2-43F0-9455-B5E184F76FD7}" srcOrd="1" destOrd="0" presId="urn:microsoft.com/office/officeart/2005/8/layout/hierarchy1"/>
    <dgm:cxn modelId="{31C91EC9-3CB4-4D95-8A80-E9DB19E5A94C}" type="presParOf" srcId="{56EBF56C-07B5-4F60-A6F9-2A204CDEBB16}" destId="{1450FB6C-B887-4732-8B6C-8D954A53AF3C}" srcOrd="6" destOrd="0" presId="urn:microsoft.com/office/officeart/2005/8/layout/hierarchy1"/>
    <dgm:cxn modelId="{E863E4E3-F810-4AAE-B453-C0D35C52A265}" type="presParOf" srcId="{56EBF56C-07B5-4F60-A6F9-2A204CDEBB16}" destId="{501C5AAC-9559-4660-BF0D-7CF06FFF7E7B}" srcOrd="7" destOrd="0" presId="urn:microsoft.com/office/officeart/2005/8/layout/hierarchy1"/>
    <dgm:cxn modelId="{03F8DB4C-D6AA-4603-806F-31E49A0F56E6}" type="presParOf" srcId="{501C5AAC-9559-4660-BF0D-7CF06FFF7E7B}" destId="{BA24496F-D1D9-490D-A9D8-B735DE6278B9}" srcOrd="0" destOrd="0" presId="urn:microsoft.com/office/officeart/2005/8/layout/hierarchy1"/>
    <dgm:cxn modelId="{A1367D67-6632-475D-AF9D-2ED7AEC69ABC}" type="presParOf" srcId="{BA24496F-D1D9-490D-A9D8-B735DE6278B9}" destId="{D7042260-1C4B-41CF-9EB2-9964EC500AFE}" srcOrd="0" destOrd="0" presId="urn:microsoft.com/office/officeart/2005/8/layout/hierarchy1"/>
    <dgm:cxn modelId="{62DF7157-FD35-47FF-BC58-2574E8B3CF06}" type="presParOf" srcId="{BA24496F-D1D9-490D-A9D8-B735DE6278B9}" destId="{3E13E953-2F90-43E8-ADCE-B8178FD86470}" srcOrd="1" destOrd="0" presId="urn:microsoft.com/office/officeart/2005/8/layout/hierarchy1"/>
    <dgm:cxn modelId="{FE686C25-BB42-41D0-AAE1-E28B709F6250}" type="presParOf" srcId="{501C5AAC-9559-4660-BF0D-7CF06FFF7E7B}" destId="{398ACB90-330C-4A3F-ABEF-36117BBD885B}" srcOrd="1" destOrd="0" presId="urn:microsoft.com/office/officeart/2005/8/layout/hierarchy1"/>
    <dgm:cxn modelId="{A5E0FECC-59C4-442C-A483-3D003A65C30D}" type="presParOf" srcId="{56EBF56C-07B5-4F60-A6F9-2A204CDEBB16}" destId="{7ADA09C0-D7A0-4E9C-83D6-3B40EEFE91A7}" srcOrd="8" destOrd="0" presId="urn:microsoft.com/office/officeart/2005/8/layout/hierarchy1"/>
    <dgm:cxn modelId="{85105228-2F2E-4E6D-BCA9-D3BC2EA11269}" type="presParOf" srcId="{56EBF56C-07B5-4F60-A6F9-2A204CDEBB16}" destId="{993D612B-5728-415D-BA29-7E1F4433DCD3}" srcOrd="9" destOrd="0" presId="urn:microsoft.com/office/officeart/2005/8/layout/hierarchy1"/>
    <dgm:cxn modelId="{62A85435-D5D1-4B6C-9A9F-4EF025DDB977}" type="presParOf" srcId="{993D612B-5728-415D-BA29-7E1F4433DCD3}" destId="{F430B897-0D27-403D-A8C4-3D4192D7AB29}" srcOrd="0" destOrd="0" presId="urn:microsoft.com/office/officeart/2005/8/layout/hierarchy1"/>
    <dgm:cxn modelId="{4631445B-2430-4193-BF05-AFA1A0BBA900}" type="presParOf" srcId="{F430B897-0D27-403D-A8C4-3D4192D7AB29}" destId="{A1430EF4-2ED6-4FF4-ADB1-B78D03EC474B}" srcOrd="0" destOrd="0" presId="urn:microsoft.com/office/officeart/2005/8/layout/hierarchy1"/>
    <dgm:cxn modelId="{7D6F93E7-9F44-498D-B8FD-AE82F864B027}" type="presParOf" srcId="{F430B897-0D27-403D-A8C4-3D4192D7AB29}" destId="{60539E76-423F-4671-AC5C-073FFE9DD782}" srcOrd="1" destOrd="0" presId="urn:microsoft.com/office/officeart/2005/8/layout/hierarchy1"/>
    <dgm:cxn modelId="{0AE144CE-23E6-42A5-BC7F-CE8148CE4B51}" type="presParOf" srcId="{993D612B-5728-415D-BA29-7E1F4433DCD3}" destId="{13BB2449-FD63-407D-8B45-E9219922CFF5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C1B5784-171A-465C-965E-8DB6BD494ACF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F8C72B-A232-4ECE-9D1E-1AF0F52A43CF}">
      <dgm:prSet phldrT="[Text]" phldr="1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endParaRPr lang="en-US" sz="3200"/>
        </a:p>
      </dgm:t>
    </dgm:pt>
    <dgm:pt modelId="{73B793AA-F992-44CF-988B-6ACD03689701}" type="parTrans" cxnId="{5162FD0A-8A94-466F-869E-33DB5711BCF5}">
      <dgm:prSet/>
      <dgm:spPr/>
      <dgm:t>
        <a:bodyPr/>
        <a:lstStyle/>
        <a:p>
          <a:endParaRPr lang="en-US" sz="1400"/>
        </a:p>
      </dgm:t>
    </dgm:pt>
    <dgm:pt modelId="{F1028289-8396-4DE0-A181-EF2988A27DD8}" type="sibTrans" cxnId="{5162FD0A-8A94-466F-869E-33DB5711BCF5}">
      <dgm:prSet/>
      <dgm:spPr/>
      <dgm:t>
        <a:bodyPr/>
        <a:lstStyle/>
        <a:p>
          <a:endParaRPr lang="en-US" sz="1400"/>
        </a:p>
      </dgm:t>
    </dgm:pt>
    <dgm:pt modelId="{E24CFDBE-B849-488E-BFE3-4D2E92629412}">
      <dgm:prSet phldrT="[Text]" custT="1"/>
      <dgm:spPr/>
      <dgm:t>
        <a:bodyPr/>
        <a:lstStyle/>
        <a:p>
          <a:r>
            <a:rPr lang="en-US" altLang="en-US" sz="2000" smtClean="0"/>
            <a:t>Lưu trữ dữ liệu số</a:t>
          </a:r>
          <a:endParaRPr lang="en-US" sz="2000"/>
        </a:p>
      </dgm:t>
    </dgm:pt>
    <dgm:pt modelId="{7B7E68DF-7697-4519-8EFA-85B0AAE98E9B}" type="parTrans" cxnId="{13F50912-D1A3-4B78-AF6C-F7CA4C43C1DE}">
      <dgm:prSet/>
      <dgm:spPr/>
      <dgm:t>
        <a:bodyPr/>
        <a:lstStyle/>
        <a:p>
          <a:endParaRPr lang="en-US" sz="1400"/>
        </a:p>
      </dgm:t>
    </dgm:pt>
    <dgm:pt modelId="{4EA62B9D-0562-4CC9-A1A5-1E7906DA66B8}" type="sibTrans" cxnId="{13F50912-D1A3-4B78-AF6C-F7CA4C43C1DE}">
      <dgm:prSet/>
      <dgm:spPr/>
      <dgm:t>
        <a:bodyPr/>
        <a:lstStyle/>
        <a:p>
          <a:endParaRPr lang="en-US" sz="1400"/>
        </a:p>
      </dgm:t>
    </dgm:pt>
    <dgm:pt modelId="{FBA96BF7-F7E5-4E79-85F0-92F4E80B184B}">
      <dgm:prSet phldrT="[Text]" custT="1"/>
      <dgm:spPr/>
      <dgm:t>
        <a:bodyPr/>
        <a:lstStyle/>
        <a:p>
          <a:r>
            <a:rPr lang="en-US" sz="2000" smtClean="0"/>
            <a:t>Khai báo: </a:t>
          </a:r>
          <a:r>
            <a:rPr lang="en-US" altLang="en-US" sz="2000" b="1" smtClean="0">
              <a:cs typeface="Times New Roman" panose="02020603050405020304" pitchFamily="18" charset="0"/>
            </a:rPr>
            <a:t>int varName;</a:t>
          </a:r>
          <a:endParaRPr lang="en-US" sz="2000"/>
        </a:p>
      </dgm:t>
    </dgm:pt>
    <dgm:pt modelId="{07043539-86BD-479F-A0FB-88F15E200338}" type="parTrans" cxnId="{E97FF234-B201-4C05-B7BE-BEE4A8691179}">
      <dgm:prSet/>
      <dgm:spPr/>
      <dgm:t>
        <a:bodyPr/>
        <a:lstStyle/>
        <a:p>
          <a:endParaRPr lang="en-US" sz="1400"/>
        </a:p>
      </dgm:t>
    </dgm:pt>
    <dgm:pt modelId="{B105FB53-9367-4273-B5EF-D01D53639416}" type="sibTrans" cxnId="{E97FF234-B201-4C05-B7BE-BEE4A8691179}">
      <dgm:prSet/>
      <dgm:spPr/>
      <dgm:t>
        <a:bodyPr/>
        <a:lstStyle/>
        <a:p>
          <a:endParaRPr lang="en-US" sz="1400"/>
        </a:p>
      </dgm:t>
    </dgm:pt>
    <dgm:pt modelId="{6B4CC4EA-E5F5-4C8E-B6B8-075A2163B2E3}">
      <dgm:prSet phldrT="[Text]" phldr="1" custT="1"/>
      <dgm:spPr>
        <a:solidFill>
          <a:schemeClr val="accent4">
            <a:lumMod val="40000"/>
            <a:lumOff val="60000"/>
          </a:schemeClr>
        </a:solidFill>
      </dgm:spPr>
      <dgm:t>
        <a:bodyPr/>
        <a:lstStyle/>
        <a:p>
          <a:endParaRPr lang="en-US" sz="3200"/>
        </a:p>
      </dgm:t>
    </dgm:pt>
    <dgm:pt modelId="{80F327E1-1B23-4BAE-850F-0E1B18875707}" type="parTrans" cxnId="{57BD4C86-0684-41AD-8BD2-111D7C0EB8BA}">
      <dgm:prSet/>
      <dgm:spPr/>
      <dgm:t>
        <a:bodyPr/>
        <a:lstStyle/>
        <a:p>
          <a:endParaRPr lang="en-US" sz="1400"/>
        </a:p>
      </dgm:t>
    </dgm:pt>
    <dgm:pt modelId="{23FBE37F-B8A9-41D8-85E3-CA7B513511E7}" type="sibTrans" cxnId="{57BD4C86-0684-41AD-8BD2-111D7C0EB8BA}">
      <dgm:prSet/>
      <dgm:spPr/>
      <dgm:t>
        <a:bodyPr/>
        <a:lstStyle/>
        <a:p>
          <a:endParaRPr lang="en-US" sz="1400"/>
        </a:p>
      </dgm:t>
    </dgm:pt>
    <dgm:pt modelId="{592C5997-879D-451A-84DC-5272341481C6}">
      <dgm:prSet phldrT="[Text]" custT="1"/>
      <dgm:spPr/>
      <dgm:t>
        <a:bodyPr/>
        <a:lstStyle/>
        <a:p>
          <a:r>
            <a:rPr lang="en-US" altLang="en-US" sz="2000" dirty="0" smtClean="0"/>
            <a:t>Không </a:t>
          </a:r>
          <a:r>
            <a:rPr lang="en-US" altLang="en-US" sz="2000" dirty="0" err="1" smtClean="0"/>
            <a:t>thể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lưu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trữ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bất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cứ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kiểu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dữ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liệu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nào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khác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như</a:t>
          </a:r>
          <a:r>
            <a:rPr lang="en-US" altLang="en-US" sz="2000" dirty="0" smtClean="0"/>
            <a:t> </a:t>
          </a:r>
          <a:r>
            <a:rPr lang="en-US" altLang="en-US" sz="2000" dirty="0" smtClean="0">
              <a:cs typeface="Times New Roman" panose="02020603050405020304" pitchFamily="18" charset="0"/>
            </a:rPr>
            <a:t>“Alan” </a:t>
          </a:r>
          <a:r>
            <a:rPr lang="en-US" altLang="en-US" sz="2000" dirty="0" err="1" smtClean="0">
              <a:cs typeface="Times New Roman" panose="02020603050405020304" pitchFamily="18" charset="0"/>
            </a:rPr>
            <a:t>hoặc</a:t>
          </a:r>
          <a:r>
            <a:rPr lang="en-US" altLang="en-US" sz="2000" dirty="0" smtClean="0">
              <a:cs typeface="Times New Roman" panose="02020603050405020304" pitchFamily="18" charset="0"/>
            </a:rPr>
            <a:t> “</a:t>
          </a:r>
          <a:r>
            <a:rPr lang="en-US" altLang="en-US" sz="2000" dirty="0" err="1" smtClean="0">
              <a:cs typeface="Times New Roman" panose="02020603050405020304" pitchFamily="18" charset="0"/>
            </a:rPr>
            <a:t>abc</a:t>
          </a:r>
          <a:r>
            <a:rPr lang="en-US" altLang="en-US" sz="2000" dirty="0" smtClean="0">
              <a:cs typeface="Times New Roman" panose="02020603050405020304" pitchFamily="18" charset="0"/>
            </a:rPr>
            <a:t>”</a:t>
          </a:r>
          <a:endParaRPr lang="en-US" sz="2000" dirty="0"/>
        </a:p>
      </dgm:t>
    </dgm:pt>
    <dgm:pt modelId="{DDCF0826-F04E-491A-9372-7948579F9503}" type="parTrans" cxnId="{8F2AB82F-F637-49A7-A376-A90B5A6264C4}">
      <dgm:prSet/>
      <dgm:spPr/>
      <dgm:t>
        <a:bodyPr/>
        <a:lstStyle/>
        <a:p>
          <a:endParaRPr lang="en-US" sz="1400"/>
        </a:p>
      </dgm:t>
    </dgm:pt>
    <dgm:pt modelId="{CA273500-70CB-42B8-A845-7DA5E5E4FD32}" type="sibTrans" cxnId="{8F2AB82F-F637-49A7-A376-A90B5A6264C4}">
      <dgm:prSet/>
      <dgm:spPr/>
      <dgm:t>
        <a:bodyPr/>
        <a:lstStyle/>
        <a:p>
          <a:endParaRPr lang="en-US" sz="1400"/>
        </a:p>
      </dgm:t>
    </dgm:pt>
    <dgm:pt modelId="{1DDE342D-FEAB-4033-B44F-3DF0F2B47537}">
      <dgm:prSet phldrT="[Text]" phldr="1" custT="1"/>
      <dgm:spPr>
        <a:solidFill>
          <a:schemeClr val="accent4">
            <a:lumMod val="75000"/>
          </a:schemeClr>
        </a:solidFill>
      </dgm:spPr>
      <dgm:t>
        <a:bodyPr/>
        <a:lstStyle/>
        <a:p>
          <a:endParaRPr lang="en-US" sz="3200"/>
        </a:p>
      </dgm:t>
    </dgm:pt>
    <dgm:pt modelId="{4AE8BADC-D383-40FC-81A9-1448A158A89E}" type="parTrans" cxnId="{69BCBC8C-F735-4428-98B5-D3F33DB6A21E}">
      <dgm:prSet/>
      <dgm:spPr/>
      <dgm:t>
        <a:bodyPr/>
        <a:lstStyle/>
        <a:p>
          <a:endParaRPr lang="en-US" sz="1400"/>
        </a:p>
      </dgm:t>
    </dgm:pt>
    <dgm:pt modelId="{FC74D7A6-12BE-4A24-844B-D86899C05DAC}" type="sibTrans" cxnId="{69BCBC8C-F735-4428-98B5-D3F33DB6A21E}">
      <dgm:prSet/>
      <dgm:spPr/>
      <dgm:t>
        <a:bodyPr/>
        <a:lstStyle/>
        <a:p>
          <a:endParaRPr lang="en-US" sz="1400"/>
        </a:p>
      </dgm:t>
    </dgm:pt>
    <dgm:pt modelId="{44CBA8D4-FCD3-441A-B7BD-648F3D55336E}">
      <dgm:prSet phldrT="[Text]" custT="1"/>
      <dgm:spPr/>
      <dgm:t>
        <a:bodyPr/>
        <a:lstStyle/>
        <a:p>
          <a:r>
            <a:rPr lang="en-US" altLang="en-US" sz="2000" smtClean="0">
              <a:cs typeface="Times New Roman" panose="02020603050405020304" pitchFamily="18" charset="0"/>
            </a:rPr>
            <a:t>Chi</a:t>
          </a:r>
          <a:r>
            <a:rPr lang="en-GB" altLang="en-US" sz="2000" smtClean="0"/>
            <a:t>ế</a:t>
          </a:r>
          <a:r>
            <a:rPr lang="en-US" altLang="en-US" sz="2000" smtClean="0">
              <a:cs typeface="Times New Roman" panose="02020603050405020304" pitchFamily="18" charset="0"/>
            </a:rPr>
            <a:t>m 16 bits (2 bytes) </a:t>
          </a:r>
          <a:r>
            <a:rPr lang="en-US" altLang="en-US" sz="2000" smtClean="0"/>
            <a:t>bộ nhớ</a:t>
          </a:r>
          <a:endParaRPr lang="en-US" sz="2000"/>
        </a:p>
      </dgm:t>
    </dgm:pt>
    <dgm:pt modelId="{1A4BC556-130E-4228-BEA4-DEE37997F323}" type="parTrans" cxnId="{A32D6934-8E93-46E9-B22E-B1BDBD82C334}">
      <dgm:prSet/>
      <dgm:spPr/>
      <dgm:t>
        <a:bodyPr/>
        <a:lstStyle/>
        <a:p>
          <a:endParaRPr lang="en-US" sz="1400"/>
        </a:p>
      </dgm:t>
    </dgm:pt>
    <dgm:pt modelId="{9640C566-DF71-484F-B0B0-24719C93731C}" type="sibTrans" cxnId="{A32D6934-8E93-46E9-B22E-B1BDBD82C334}">
      <dgm:prSet/>
      <dgm:spPr/>
      <dgm:t>
        <a:bodyPr/>
        <a:lstStyle/>
        <a:p>
          <a:endParaRPr lang="en-US" sz="1400"/>
        </a:p>
      </dgm:t>
    </dgm:pt>
    <dgm:pt modelId="{25C13213-1CB9-4B29-8B23-AAAA9569A633}">
      <dgm:prSet phldrT="[Text]" custT="1"/>
      <dgm:spPr/>
      <dgm:t>
        <a:bodyPr/>
        <a:lstStyle/>
        <a:p>
          <a:r>
            <a:rPr lang="en-US" altLang="en-US" sz="2000" dirty="0" err="1" smtClean="0">
              <a:cs typeface="Times New Roman" panose="02020603050405020304" pitchFamily="18" charset="0"/>
            </a:rPr>
            <a:t>Biểu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diễn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các</a:t>
          </a:r>
          <a:r>
            <a:rPr lang="en-US" altLang="en-US" sz="2000" dirty="0" smtClean="0">
              <a:cs typeface="Times New Roman" panose="02020603050405020304" pitchFamily="18" charset="0"/>
            </a:rPr>
            <a:t> </a:t>
          </a:r>
          <a:r>
            <a:rPr lang="en-US" altLang="en-US" sz="2000" dirty="0" err="1" smtClean="0">
              <a:cs typeface="Times New Roman" panose="02020603050405020304" pitchFamily="18" charset="0"/>
            </a:rPr>
            <a:t>s</a:t>
          </a:r>
          <a:r>
            <a:rPr lang="en-US" altLang="en-US" sz="2000" dirty="0" err="1" smtClean="0"/>
            <a:t>ố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nguyên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trong</a:t>
          </a:r>
          <a:r>
            <a:rPr lang="en-US" altLang="en-US" sz="2000" dirty="0" smtClean="0"/>
            <a:t> </a:t>
          </a:r>
          <a:r>
            <a:rPr lang="en-US" altLang="en-US" sz="2000" dirty="0" err="1" smtClean="0"/>
            <a:t>phạm</a:t>
          </a:r>
          <a:r>
            <a:rPr lang="en-US" altLang="en-US" sz="2000" dirty="0" smtClean="0"/>
            <a:t> vi -32768 </a:t>
          </a:r>
          <a:r>
            <a:rPr lang="en-US" altLang="en-US" sz="2000" dirty="0" err="1" smtClean="0"/>
            <a:t>tới</a:t>
          </a:r>
          <a:r>
            <a:rPr lang="en-US" altLang="en-US" sz="2000" dirty="0" smtClean="0"/>
            <a:t> 32767</a:t>
          </a:r>
          <a:endParaRPr lang="en-US" sz="2000" dirty="0"/>
        </a:p>
      </dgm:t>
    </dgm:pt>
    <dgm:pt modelId="{6CD55664-D414-4B3F-BEC9-1737CA6ED35B}" type="parTrans" cxnId="{1EEF005D-7388-4E46-A162-AC04E2F4AB6E}">
      <dgm:prSet/>
      <dgm:spPr/>
      <dgm:t>
        <a:bodyPr/>
        <a:lstStyle/>
        <a:p>
          <a:endParaRPr lang="en-US" sz="1400"/>
        </a:p>
      </dgm:t>
    </dgm:pt>
    <dgm:pt modelId="{D21587BE-1C62-4877-AEB5-7588F5817ED5}" type="sibTrans" cxnId="{1EEF005D-7388-4E46-A162-AC04E2F4AB6E}">
      <dgm:prSet/>
      <dgm:spPr/>
      <dgm:t>
        <a:bodyPr/>
        <a:lstStyle/>
        <a:p>
          <a:endParaRPr lang="en-US" sz="1400"/>
        </a:p>
      </dgm:t>
    </dgm:pt>
    <dgm:pt modelId="{294A56D0-AD8A-4BAB-AE0D-0CBC5A9C63B1}">
      <dgm:prSet phldrT="[Text]" custT="1"/>
      <dgm:spPr/>
      <dgm:t>
        <a:bodyPr/>
        <a:lstStyle/>
        <a:p>
          <a:r>
            <a:rPr lang="en-US" sz="2000" dirty="0" smtClean="0"/>
            <a:t>Ví </a:t>
          </a:r>
          <a:r>
            <a:rPr lang="en-US" sz="2000" dirty="0" err="1" smtClean="0"/>
            <a:t>dụ</a:t>
          </a:r>
          <a:r>
            <a:rPr lang="en-US" sz="2000" dirty="0" smtClean="0"/>
            <a:t>: </a:t>
          </a:r>
          <a:r>
            <a:rPr lang="en-US" altLang="en-US" sz="2000" dirty="0" smtClean="0">
              <a:cs typeface="Times New Roman" panose="02020603050405020304" pitchFamily="18" charset="0"/>
            </a:rPr>
            <a:t>12322, 0, -232</a:t>
          </a:r>
          <a:endParaRPr lang="en-US" sz="2000" dirty="0"/>
        </a:p>
      </dgm:t>
    </dgm:pt>
    <dgm:pt modelId="{A4B4E764-A75D-4F94-9136-EBE91215B9AB}" type="parTrans" cxnId="{650F80B5-E9C0-4B75-A415-D24C25B9C0E5}">
      <dgm:prSet/>
      <dgm:spPr/>
      <dgm:t>
        <a:bodyPr/>
        <a:lstStyle/>
        <a:p>
          <a:endParaRPr lang="en-US" sz="1400"/>
        </a:p>
      </dgm:t>
    </dgm:pt>
    <dgm:pt modelId="{439334E5-D7C0-4C3F-9A34-53ADD535F55A}" type="sibTrans" cxnId="{650F80B5-E9C0-4B75-A415-D24C25B9C0E5}">
      <dgm:prSet/>
      <dgm:spPr/>
      <dgm:t>
        <a:bodyPr/>
        <a:lstStyle/>
        <a:p>
          <a:endParaRPr lang="en-US" sz="1400"/>
        </a:p>
      </dgm:t>
    </dgm:pt>
    <dgm:pt modelId="{5C9D5D41-8E51-4F9E-B6F5-49B7C57E4E8D}" type="pres">
      <dgm:prSet presAssocID="{CC1B5784-171A-465C-965E-8DB6BD494ACF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840BB12-E8E4-4963-8A7E-575D103BE0D0}" type="pres">
      <dgm:prSet presAssocID="{87F8C72B-A232-4ECE-9D1E-1AF0F52A43CF}" presName="composite" presStyleCnt="0"/>
      <dgm:spPr/>
    </dgm:pt>
    <dgm:pt modelId="{CF0E419F-822E-4191-B5DD-1CA99C1235F3}" type="pres">
      <dgm:prSet presAssocID="{87F8C72B-A232-4ECE-9D1E-1AF0F52A43CF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9216A72-0612-498A-9557-EBE847DEFD53}" type="pres">
      <dgm:prSet presAssocID="{87F8C72B-A232-4ECE-9D1E-1AF0F52A43CF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933617-A3CD-4968-BDAE-A9BDD81E8716}" type="pres">
      <dgm:prSet presAssocID="{F1028289-8396-4DE0-A181-EF2988A27DD8}" presName="sp" presStyleCnt="0"/>
      <dgm:spPr/>
    </dgm:pt>
    <dgm:pt modelId="{78178927-2CF3-4B42-8E65-34C1680D077D}" type="pres">
      <dgm:prSet presAssocID="{6B4CC4EA-E5F5-4C8E-B6B8-075A2163B2E3}" presName="composite" presStyleCnt="0"/>
      <dgm:spPr/>
    </dgm:pt>
    <dgm:pt modelId="{43036BF7-5166-499D-BF60-F0FE9AEC4E57}" type="pres">
      <dgm:prSet presAssocID="{6B4CC4EA-E5F5-4C8E-B6B8-075A2163B2E3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B7BB4D-7138-4643-92E0-AAF60C5042C1}" type="pres">
      <dgm:prSet presAssocID="{6B4CC4EA-E5F5-4C8E-B6B8-075A2163B2E3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B49B1D-7B56-412B-AD48-72677626FA91}" type="pres">
      <dgm:prSet presAssocID="{23FBE37F-B8A9-41D8-85E3-CA7B513511E7}" presName="sp" presStyleCnt="0"/>
      <dgm:spPr/>
    </dgm:pt>
    <dgm:pt modelId="{B75FF627-B518-40D5-9115-3C3F11FAD8FE}" type="pres">
      <dgm:prSet presAssocID="{1DDE342D-FEAB-4033-B44F-3DF0F2B47537}" presName="composite" presStyleCnt="0"/>
      <dgm:spPr/>
    </dgm:pt>
    <dgm:pt modelId="{330E3527-5DAC-4262-8177-BF4F58549BFD}" type="pres">
      <dgm:prSet presAssocID="{1DDE342D-FEAB-4033-B44F-3DF0F2B47537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226FE1-7D6E-4199-B615-C31656579958}" type="pres">
      <dgm:prSet presAssocID="{1DDE342D-FEAB-4033-B44F-3DF0F2B47537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32D6934-8E93-46E9-B22E-B1BDBD82C334}" srcId="{1DDE342D-FEAB-4033-B44F-3DF0F2B47537}" destId="{44CBA8D4-FCD3-441A-B7BD-648F3D55336E}" srcOrd="0" destOrd="0" parTransId="{1A4BC556-130E-4228-BEA4-DEE37997F323}" sibTransId="{9640C566-DF71-484F-B0B0-24719C93731C}"/>
    <dgm:cxn modelId="{B0084694-2185-4B7E-8FFD-4B2E6B26418E}" type="presOf" srcId="{294A56D0-AD8A-4BAB-AE0D-0CBC5A9C63B1}" destId="{2C226FE1-7D6E-4199-B615-C31656579958}" srcOrd="0" destOrd="2" presId="urn:microsoft.com/office/officeart/2005/8/layout/chevron2"/>
    <dgm:cxn modelId="{13F50912-D1A3-4B78-AF6C-F7CA4C43C1DE}" srcId="{87F8C72B-A232-4ECE-9D1E-1AF0F52A43CF}" destId="{E24CFDBE-B849-488E-BFE3-4D2E92629412}" srcOrd="0" destOrd="0" parTransId="{7B7E68DF-7697-4519-8EFA-85B0AAE98E9B}" sibTransId="{4EA62B9D-0562-4CC9-A1A5-1E7906DA66B8}"/>
    <dgm:cxn modelId="{1EA8EAB4-5072-4883-B392-91A480C15482}" type="presOf" srcId="{CC1B5784-171A-465C-965E-8DB6BD494ACF}" destId="{5C9D5D41-8E51-4F9E-B6F5-49B7C57E4E8D}" srcOrd="0" destOrd="0" presId="urn:microsoft.com/office/officeart/2005/8/layout/chevron2"/>
    <dgm:cxn modelId="{9E17513D-6ECF-409C-A69B-71D4131794EE}" type="presOf" srcId="{25C13213-1CB9-4B29-8B23-AAAA9569A633}" destId="{2C226FE1-7D6E-4199-B615-C31656579958}" srcOrd="0" destOrd="1" presId="urn:microsoft.com/office/officeart/2005/8/layout/chevron2"/>
    <dgm:cxn modelId="{E97FF234-B201-4C05-B7BE-BEE4A8691179}" srcId="{87F8C72B-A232-4ECE-9D1E-1AF0F52A43CF}" destId="{FBA96BF7-F7E5-4E79-85F0-92F4E80B184B}" srcOrd="1" destOrd="0" parTransId="{07043539-86BD-479F-A0FB-88F15E200338}" sibTransId="{B105FB53-9367-4273-B5EF-D01D53639416}"/>
    <dgm:cxn modelId="{0D09F8F0-E9EB-47E5-BE59-580BFF425C1F}" type="presOf" srcId="{E24CFDBE-B849-488E-BFE3-4D2E92629412}" destId="{D9216A72-0612-498A-9557-EBE847DEFD53}" srcOrd="0" destOrd="0" presId="urn:microsoft.com/office/officeart/2005/8/layout/chevron2"/>
    <dgm:cxn modelId="{69BCBC8C-F735-4428-98B5-D3F33DB6A21E}" srcId="{CC1B5784-171A-465C-965E-8DB6BD494ACF}" destId="{1DDE342D-FEAB-4033-B44F-3DF0F2B47537}" srcOrd="2" destOrd="0" parTransId="{4AE8BADC-D383-40FC-81A9-1448A158A89E}" sibTransId="{FC74D7A6-12BE-4A24-844B-D86899C05DAC}"/>
    <dgm:cxn modelId="{5162FD0A-8A94-466F-869E-33DB5711BCF5}" srcId="{CC1B5784-171A-465C-965E-8DB6BD494ACF}" destId="{87F8C72B-A232-4ECE-9D1E-1AF0F52A43CF}" srcOrd="0" destOrd="0" parTransId="{73B793AA-F992-44CF-988B-6ACD03689701}" sibTransId="{F1028289-8396-4DE0-A181-EF2988A27DD8}"/>
    <dgm:cxn modelId="{C4CA19C2-86CC-4091-A17B-3BE17A47C4F7}" type="presOf" srcId="{44CBA8D4-FCD3-441A-B7BD-648F3D55336E}" destId="{2C226FE1-7D6E-4199-B615-C31656579958}" srcOrd="0" destOrd="0" presId="urn:microsoft.com/office/officeart/2005/8/layout/chevron2"/>
    <dgm:cxn modelId="{E7F37496-D7F1-45EB-BBBE-DBBF3923F2C7}" type="presOf" srcId="{592C5997-879D-451A-84DC-5272341481C6}" destId="{9BB7BB4D-7138-4643-92E0-AAF60C5042C1}" srcOrd="0" destOrd="0" presId="urn:microsoft.com/office/officeart/2005/8/layout/chevron2"/>
    <dgm:cxn modelId="{1EEF005D-7388-4E46-A162-AC04E2F4AB6E}" srcId="{1DDE342D-FEAB-4033-B44F-3DF0F2B47537}" destId="{25C13213-1CB9-4B29-8B23-AAAA9569A633}" srcOrd="1" destOrd="0" parTransId="{6CD55664-D414-4B3F-BEC9-1737CA6ED35B}" sibTransId="{D21587BE-1C62-4877-AEB5-7588F5817ED5}"/>
    <dgm:cxn modelId="{8F2AB82F-F637-49A7-A376-A90B5A6264C4}" srcId="{6B4CC4EA-E5F5-4C8E-B6B8-075A2163B2E3}" destId="{592C5997-879D-451A-84DC-5272341481C6}" srcOrd="0" destOrd="0" parTransId="{DDCF0826-F04E-491A-9372-7948579F9503}" sibTransId="{CA273500-70CB-42B8-A845-7DA5E5E4FD32}"/>
    <dgm:cxn modelId="{4A16D7EF-2200-4BE3-BB44-9C947B589418}" type="presOf" srcId="{1DDE342D-FEAB-4033-B44F-3DF0F2B47537}" destId="{330E3527-5DAC-4262-8177-BF4F58549BFD}" srcOrd="0" destOrd="0" presId="urn:microsoft.com/office/officeart/2005/8/layout/chevron2"/>
    <dgm:cxn modelId="{650F80B5-E9C0-4B75-A415-D24C25B9C0E5}" srcId="{1DDE342D-FEAB-4033-B44F-3DF0F2B47537}" destId="{294A56D0-AD8A-4BAB-AE0D-0CBC5A9C63B1}" srcOrd="2" destOrd="0" parTransId="{A4B4E764-A75D-4F94-9136-EBE91215B9AB}" sibTransId="{439334E5-D7C0-4C3F-9A34-53ADD535F55A}"/>
    <dgm:cxn modelId="{E5C80484-003F-4696-A2E4-68AF73398C2B}" type="presOf" srcId="{6B4CC4EA-E5F5-4C8E-B6B8-075A2163B2E3}" destId="{43036BF7-5166-499D-BF60-F0FE9AEC4E57}" srcOrd="0" destOrd="0" presId="urn:microsoft.com/office/officeart/2005/8/layout/chevron2"/>
    <dgm:cxn modelId="{A021DC50-1830-439E-90F5-7183DD6FABD4}" type="presOf" srcId="{87F8C72B-A232-4ECE-9D1E-1AF0F52A43CF}" destId="{CF0E419F-822E-4191-B5DD-1CA99C1235F3}" srcOrd="0" destOrd="0" presId="urn:microsoft.com/office/officeart/2005/8/layout/chevron2"/>
    <dgm:cxn modelId="{86383E99-D3D7-4A34-B2B9-9DCA95AA59BD}" type="presOf" srcId="{FBA96BF7-F7E5-4E79-85F0-92F4E80B184B}" destId="{D9216A72-0612-498A-9557-EBE847DEFD53}" srcOrd="0" destOrd="1" presId="urn:microsoft.com/office/officeart/2005/8/layout/chevron2"/>
    <dgm:cxn modelId="{57BD4C86-0684-41AD-8BD2-111D7C0EB8BA}" srcId="{CC1B5784-171A-465C-965E-8DB6BD494ACF}" destId="{6B4CC4EA-E5F5-4C8E-B6B8-075A2163B2E3}" srcOrd="1" destOrd="0" parTransId="{80F327E1-1B23-4BAE-850F-0E1B18875707}" sibTransId="{23FBE37F-B8A9-41D8-85E3-CA7B513511E7}"/>
    <dgm:cxn modelId="{5A9E130E-0620-4C46-93FE-4C02FA65DC43}" type="presParOf" srcId="{5C9D5D41-8E51-4F9E-B6F5-49B7C57E4E8D}" destId="{2840BB12-E8E4-4963-8A7E-575D103BE0D0}" srcOrd="0" destOrd="0" presId="urn:microsoft.com/office/officeart/2005/8/layout/chevron2"/>
    <dgm:cxn modelId="{B75F2C77-7D11-4AD0-88CA-D171396758D8}" type="presParOf" srcId="{2840BB12-E8E4-4963-8A7E-575D103BE0D0}" destId="{CF0E419F-822E-4191-B5DD-1CA99C1235F3}" srcOrd="0" destOrd="0" presId="urn:microsoft.com/office/officeart/2005/8/layout/chevron2"/>
    <dgm:cxn modelId="{07BF293D-E13C-4171-B118-63D030CF2450}" type="presParOf" srcId="{2840BB12-E8E4-4963-8A7E-575D103BE0D0}" destId="{D9216A72-0612-498A-9557-EBE847DEFD53}" srcOrd="1" destOrd="0" presId="urn:microsoft.com/office/officeart/2005/8/layout/chevron2"/>
    <dgm:cxn modelId="{D8CC73C0-7178-4962-955E-7ED717D5E1A7}" type="presParOf" srcId="{5C9D5D41-8E51-4F9E-B6F5-49B7C57E4E8D}" destId="{67933617-A3CD-4968-BDAE-A9BDD81E8716}" srcOrd="1" destOrd="0" presId="urn:microsoft.com/office/officeart/2005/8/layout/chevron2"/>
    <dgm:cxn modelId="{922F4874-4024-4047-8077-2D4CD54C58A2}" type="presParOf" srcId="{5C9D5D41-8E51-4F9E-B6F5-49B7C57E4E8D}" destId="{78178927-2CF3-4B42-8E65-34C1680D077D}" srcOrd="2" destOrd="0" presId="urn:microsoft.com/office/officeart/2005/8/layout/chevron2"/>
    <dgm:cxn modelId="{C612BE91-F70F-40A2-9F18-209B99AD2BB8}" type="presParOf" srcId="{78178927-2CF3-4B42-8E65-34C1680D077D}" destId="{43036BF7-5166-499D-BF60-F0FE9AEC4E57}" srcOrd="0" destOrd="0" presId="urn:microsoft.com/office/officeart/2005/8/layout/chevron2"/>
    <dgm:cxn modelId="{5A7EEDDB-727A-493D-8F4C-F03119509B24}" type="presParOf" srcId="{78178927-2CF3-4B42-8E65-34C1680D077D}" destId="{9BB7BB4D-7138-4643-92E0-AAF60C5042C1}" srcOrd="1" destOrd="0" presId="urn:microsoft.com/office/officeart/2005/8/layout/chevron2"/>
    <dgm:cxn modelId="{524C4D36-5083-45E9-8C03-060659545B0E}" type="presParOf" srcId="{5C9D5D41-8E51-4F9E-B6F5-49B7C57E4E8D}" destId="{0EB49B1D-7B56-412B-AD48-72677626FA91}" srcOrd="3" destOrd="0" presId="urn:microsoft.com/office/officeart/2005/8/layout/chevron2"/>
    <dgm:cxn modelId="{77A873EE-8D4B-4D1A-BF79-CC9E58A84A3E}" type="presParOf" srcId="{5C9D5D41-8E51-4F9E-B6F5-49B7C57E4E8D}" destId="{B75FF627-B518-40D5-9115-3C3F11FAD8FE}" srcOrd="4" destOrd="0" presId="urn:microsoft.com/office/officeart/2005/8/layout/chevron2"/>
    <dgm:cxn modelId="{6E9451CE-D6F4-4B00-8966-30D20A55200C}" type="presParOf" srcId="{B75FF627-B518-40D5-9115-3C3F11FAD8FE}" destId="{330E3527-5DAC-4262-8177-BF4F58549BFD}" srcOrd="0" destOrd="0" presId="urn:microsoft.com/office/officeart/2005/8/layout/chevron2"/>
    <dgm:cxn modelId="{3BA0F807-8ACA-426B-9AC1-B5AC5C9146F4}" type="presParOf" srcId="{B75FF627-B518-40D5-9115-3C3F11FAD8FE}" destId="{2C226FE1-7D6E-4199-B615-C3165657995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CE4CD33-7E23-4322-8126-DEFD125E57B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C8A12B-DB57-41FC-9EFB-E9C956D19EC3}">
      <dgm:prSet phldrT="[Text]" phldr="1"/>
      <dgm:spPr>
        <a:solidFill>
          <a:schemeClr val="accent2">
            <a:lumMod val="20000"/>
            <a:lumOff val="80000"/>
          </a:schemeClr>
        </a:solidFill>
      </dgm:spPr>
      <dgm:t>
        <a:bodyPr/>
        <a:lstStyle/>
        <a:p>
          <a:endParaRPr lang="en-US"/>
        </a:p>
      </dgm:t>
    </dgm:pt>
    <dgm:pt modelId="{62A18669-1CDE-44E3-8F5B-D4DDD3726396}" type="parTrans" cxnId="{42F8238F-1DE2-4ECD-A0F0-E1F13334FAF4}">
      <dgm:prSet/>
      <dgm:spPr/>
      <dgm:t>
        <a:bodyPr/>
        <a:lstStyle/>
        <a:p>
          <a:endParaRPr lang="en-US"/>
        </a:p>
      </dgm:t>
    </dgm:pt>
    <dgm:pt modelId="{4B93F874-4191-4897-8B91-767DA0DB9AA5}" type="sibTrans" cxnId="{42F8238F-1DE2-4ECD-A0F0-E1F13334FAF4}">
      <dgm:prSet/>
      <dgm:spPr/>
      <dgm:t>
        <a:bodyPr/>
        <a:lstStyle/>
        <a:p>
          <a:endParaRPr lang="en-US"/>
        </a:p>
      </dgm:t>
    </dgm:pt>
    <dgm:pt modelId="{7FCB6AD9-5AD2-42F3-8E98-59F289EE410D}">
      <dgm:prSet phldrT="[Text]" custT="1"/>
      <dgm:spPr/>
      <dgm:t>
        <a:bodyPr/>
        <a:lstStyle/>
        <a:p>
          <a:r>
            <a:rPr lang="en-US" altLang="en-US" sz="2800" smtClean="0"/>
            <a:t>Lưu trữ dữ liệu số chứa phần thập phân</a:t>
          </a:r>
          <a:endParaRPr lang="en-US" sz="2800"/>
        </a:p>
      </dgm:t>
    </dgm:pt>
    <dgm:pt modelId="{92EAFC78-7840-4915-9480-7C52C04163ED}" type="parTrans" cxnId="{4559BBFB-B61A-45A5-9FDF-471A543CAFAC}">
      <dgm:prSet/>
      <dgm:spPr/>
      <dgm:t>
        <a:bodyPr/>
        <a:lstStyle/>
        <a:p>
          <a:endParaRPr lang="en-US"/>
        </a:p>
      </dgm:t>
    </dgm:pt>
    <dgm:pt modelId="{71FDD772-9D3A-4595-B230-EE17322250FE}" type="sibTrans" cxnId="{4559BBFB-B61A-45A5-9FDF-471A543CAFAC}">
      <dgm:prSet/>
      <dgm:spPr/>
      <dgm:t>
        <a:bodyPr/>
        <a:lstStyle/>
        <a:p>
          <a:endParaRPr lang="en-US"/>
        </a:p>
      </dgm:t>
    </dgm:pt>
    <dgm:pt modelId="{4CB29E1F-A39C-404B-B886-981BB67DA6CD}">
      <dgm:prSet phldrT="[Text]" custT="1"/>
      <dgm:spPr/>
      <dgm:t>
        <a:bodyPr/>
        <a:lstStyle/>
        <a:p>
          <a:r>
            <a:rPr lang="en-US" sz="2800" smtClean="0"/>
            <a:t>Khai báo: </a:t>
          </a:r>
          <a:r>
            <a:rPr lang="en-US" sz="2800" b="1" smtClean="0"/>
            <a:t>float var_name;</a:t>
          </a:r>
          <a:endParaRPr lang="en-US" sz="2800" b="1"/>
        </a:p>
      </dgm:t>
    </dgm:pt>
    <dgm:pt modelId="{DCB00ADE-C67B-4A66-8BB4-68D12E947CBA}" type="parTrans" cxnId="{EAB58134-B02B-4832-A625-6571F3791A9C}">
      <dgm:prSet/>
      <dgm:spPr/>
      <dgm:t>
        <a:bodyPr/>
        <a:lstStyle/>
        <a:p>
          <a:endParaRPr lang="en-US"/>
        </a:p>
      </dgm:t>
    </dgm:pt>
    <dgm:pt modelId="{7AA0F76C-AE02-4B34-9D2D-4B0E6A96B6F4}" type="sibTrans" cxnId="{EAB58134-B02B-4832-A625-6571F3791A9C}">
      <dgm:prSet/>
      <dgm:spPr/>
      <dgm:t>
        <a:bodyPr/>
        <a:lstStyle/>
        <a:p>
          <a:endParaRPr lang="en-US"/>
        </a:p>
      </dgm:t>
    </dgm:pt>
    <dgm:pt modelId="{921D504F-ADA0-4B23-8A1C-E21B84C4D944}">
      <dgm:prSet phldrT="[Text]" phldr="1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endParaRPr lang="en-US"/>
        </a:p>
      </dgm:t>
    </dgm:pt>
    <dgm:pt modelId="{E7EBDCC0-2146-4B37-8E47-2ADC8FE1055E}" type="parTrans" cxnId="{1D1D7E7F-42D9-46CB-B1A2-48ACD05BD7E5}">
      <dgm:prSet/>
      <dgm:spPr/>
      <dgm:t>
        <a:bodyPr/>
        <a:lstStyle/>
        <a:p>
          <a:endParaRPr lang="en-US"/>
        </a:p>
      </dgm:t>
    </dgm:pt>
    <dgm:pt modelId="{0CA4966F-88E5-4867-B200-AB619A71A226}" type="sibTrans" cxnId="{1D1D7E7F-42D9-46CB-B1A2-48ACD05BD7E5}">
      <dgm:prSet/>
      <dgm:spPr/>
      <dgm:t>
        <a:bodyPr/>
        <a:lstStyle/>
        <a:p>
          <a:endParaRPr lang="en-US"/>
        </a:p>
      </dgm:t>
    </dgm:pt>
    <dgm:pt modelId="{91CB515F-5306-48BA-868C-3D024053F21D}">
      <dgm:prSet phldrT="[Text]" custT="1"/>
      <dgm:spPr/>
      <dgm:t>
        <a:bodyPr/>
        <a:lstStyle/>
        <a:p>
          <a:r>
            <a:rPr lang="en-US" altLang="en-US" sz="2800" smtClean="0"/>
            <a:t>Có độ chính xác tới 6 con số</a:t>
          </a:r>
          <a:endParaRPr lang="en-US" sz="2800"/>
        </a:p>
      </dgm:t>
    </dgm:pt>
    <dgm:pt modelId="{E6BE3651-5B07-4866-B87B-702BEC25A63B}" type="parTrans" cxnId="{81D6235C-8C3F-421F-A70E-078A723E93B8}">
      <dgm:prSet/>
      <dgm:spPr/>
      <dgm:t>
        <a:bodyPr/>
        <a:lstStyle/>
        <a:p>
          <a:endParaRPr lang="en-US"/>
        </a:p>
      </dgm:t>
    </dgm:pt>
    <dgm:pt modelId="{21CDD9D8-F2B2-416A-BE93-F0B9051E643E}" type="sibTrans" cxnId="{81D6235C-8C3F-421F-A70E-078A723E93B8}">
      <dgm:prSet/>
      <dgm:spPr/>
      <dgm:t>
        <a:bodyPr/>
        <a:lstStyle/>
        <a:p>
          <a:endParaRPr lang="en-US"/>
        </a:p>
      </dgm:t>
    </dgm:pt>
    <dgm:pt modelId="{F9A32F8A-B725-458C-9247-71475761DC0B}">
      <dgm:prSet phldrT="[Text]" phldr="1"/>
      <dgm:spPr>
        <a:solidFill>
          <a:schemeClr val="accent2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6D3456D6-63E2-4A58-B5C0-A72230E12648}" type="parTrans" cxnId="{0601DE11-388A-4D89-955A-FC2332D54FE4}">
      <dgm:prSet/>
      <dgm:spPr/>
      <dgm:t>
        <a:bodyPr/>
        <a:lstStyle/>
        <a:p>
          <a:endParaRPr lang="en-US"/>
        </a:p>
      </dgm:t>
    </dgm:pt>
    <dgm:pt modelId="{FA8A72E6-80C7-4B94-B4BC-2C5D31EDCD7E}" type="sibTrans" cxnId="{0601DE11-388A-4D89-955A-FC2332D54FE4}">
      <dgm:prSet/>
      <dgm:spPr/>
      <dgm:t>
        <a:bodyPr/>
        <a:lstStyle/>
        <a:p>
          <a:endParaRPr lang="en-US"/>
        </a:p>
      </dgm:t>
    </dgm:pt>
    <dgm:pt modelId="{C53E3083-E962-49FE-B355-7FFC0FDAC376}">
      <dgm:prSet phldrT="[Text]" custT="1"/>
      <dgm:spPr/>
      <dgm:t>
        <a:bodyPr/>
        <a:lstStyle/>
        <a:p>
          <a:r>
            <a:rPr lang="en-US" altLang="en-US" sz="2800" smtClean="0">
              <a:cs typeface="Times New Roman" panose="02020603050405020304" pitchFamily="18" charset="0"/>
            </a:rPr>
            <a:t>Chi</a:t>
          </a:r>
          <a:r>
            <a:rPr lang="en-GB" altLang="en-US" sz="2800" smtClean="0"/>
            <a:t>ế</a:t>
          </a:r>
          <a:r>
            <a:rPr lang="en-US" altLang="en-US" sz="2800" smtClean="0">
              <a:cs typeface="Times New Roman" panose="02020603050405020304" pitchFamily="18" charset="0"/>
            </a:rPr>
            <a:t>m 32 bits (4 bytes) </a:t>
          </a:r>
          <a:r>
            <a:rPr lang="en-US" altLang="en-US" sz="2800" smtClean="0"/>
            <a:t>bộ nhớ</a:t>
          </a:r>
          <a:endParaRPr lang="en-US" sz="2800"/>
        </a:p>
      </dgm:t>
    </dgm:pt>
    <dgm:pt modelId="{2FE8E827-D963-46F9-ABC7-C96DD55B3A20}" type="parTrans" cxnId="{BE9BC869-B473-4A17-B604-22CE95B9F8C3}">
      <dgm:prSet/>
      <dgm:spPr/>
      <dgm:t>
        <a:bodyPr/>
        <a:lstStyle/>
        <a:p>
          <a:endParaRPr lang="en-US"/>
        </a:p>
      </dgm:t>
    </dgm:pt>
    <dgm:pt modelId="{55C900BA-C74B-4DDB-9269-8C96C642A8B0}" type="sibTrans" cxnId="{BE9BC869-B473-4A17-B604-22CE95B9F8C3}">
      <dgm:prSet/>
      <dgm:spPr/>
      <dgm:t>
        <a:bodyPr/>
        <a:lstStyle/>
        <a:p>
          <a:endParaRPr lang="en-US"/>
        </a:p>
      </dgm:t>
    </dgm:pt>
    <dgm:pt modelId="{09E7BFBA-9B6C-429B-BBC2-F059B1419A6D}">
      <dgm:prSet phldrT="[Text]" custT="1"/>
      <dgm:spPr/>
      <dgm:t>
        <a:bodyPr/>
        <a:lstStyle/>
        <a:p>
          <a:r>
            <a:rPr lang="en-US" altLang="en-US" sz="2800" dirty="0" smtClean="0"/>
            <a:t>Ví </a:t>
          </a:r>
          <a:r>
            <a:rPr lang="en-US" altLang="en-US" sz="2800" dirty="0" err="1" smtClean="0"/>
            <a:t>dụ</a:t>
          </a:r>
          <a:r>
            <a:rPr lang="en-US" altLang="en-US" sz="2800" dirty="0" smtClean="0"/>
            <a:t> </a:t>
          </a:r>
          <a:r>
            <a:rPr lang="en-US" altLang="en-US" sz="2800" dirty="0" smtClean="0">
              <a:cs typeface="Times New Roman" panose="02020603050405020304" pitchFamily="18" charset="0"/>
            </a:rPr>
            <a:t>: 23.05, 56.5, 32 </a:t>
          </a:r>
          <a:endParaRPr lang="en-US" sz="2800" dirty="0"/>
        </a:p>
      </dgm:t>
    </dgm:pt>
    <dgm:pt modelId="{DB12F5A7-2667-4BF9-8CC2-327C92646D8D}" type="parTrans" cxnId="{DEC10148-258D-4B5C-9762-F13AB72D1E57}">
      <dgm:prSet/>
      <dgm:spPr/>
      <dgm:t>
        <a:bodyPr/>
        <a:lstStyle/>
        <a:p>
          <a:endParaRPr lang="en-US"/>
        </a:p>
      </dgm:t>
    </dgm:pt>
    <dgm:pt modelId="{5EA287BB-9F6C-4F33-826D-E0A10625C59C}" type="sibTrans" cxnId="{DEC10148-258D-4B5C-9762-F13AB72D1E57}">
      <dgm:prSet/>
      <dgm:spPr/>
      <dgm:t>
        <a:bodyPr/>
        <a:lstStyle/>
        <a:p>
          <a:endParaRPr lang="en-US"/>
        </a:p>
      </dgm:t>
    </dgm:pt>
    <dgm:pt modelId="{8BB32D3C-0781-4C01-8BE4-B85D7772F2F5}" type="pres">
      <dgm:prSet presAssocID="{0CE4CD33-7E23-4322-8126-DEFD125E57B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F933CD-CD70-484B-B77E-1B6F44F0A31D}" type="pres">
      <dgm:prSet presAssocID="{48C8A12B-DB57-41FC-9EFB-E9C956D19EC3}" presName="composite" presStyleCnt="0"/>
      <dgm:spPr/>
    </dgm:pt>
    <dgm:pt modelId="{016EB9B3-04B0-490F-AB6C-F851D5622736}" type="pres">
      <dgm:prSet presAssocID="{48C8A12B-DB57-41FC-9EFB-E9C956D19EC3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CC0F7-AA8D-4625-8752-26AA042F4227}" type="pres">
      <dgm:prSet presAssocID="{48C8A12B-DB57-41FC-9EFB-E9C956D19EC3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4CA69-D225-4DAA-BE90-F8351034B94B}" type="pres">
      <dgm:prSet presAssocID="{4B93F874-4191-4897-8B91-767DA0DB9AA5}" presName="sp" presStyleCnt="0"/>
      <dgm:spPr/>
    </dgm:pt>
    <dgm:pt modelId="{417C826C-8474-4900-9F89-2BC1537E1C26}" type="pres">
      <dgm:prSet presAssocID="{921D504F-ADA0-4B23-8A1C-E21B84C4D944}" presName="composite" presStyleCnt="0"/>
      <dgm:spPr/>
    </dgm:pt>
    <dgm:pt modelId="{DE91B857-F951-47B7-9547-D19E6C0DC986}" type="pres">
      <dgm:prSet presAssocID="{921D504F-ADA0-4B23-8A1C-E21B84C4D94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AA82D-D639-4781-8193-7A9F65CC5AB3}" type="pres">
      <dgm:prSet presAssocID="{921D504F-ADA0-4B23-8A1C-E21B84C4D944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A70DC2-985B-4497-BCB1-9081FE397DC4}" type="pres">
      <dgm:prSet presAssocID="{0CA4966F-88E5-4867-B200-AB619A71A226}" presName="sp" presStyleCnt="0"/>
      <dgm:spPr/>
    </dgm:pt>
    <dgm:pt modelId="{610B3215-E4DD-45E9-8102-72C94FDB872E}" type="pres">
      <dgm:prSet presAssocID="{F9A32F8A-B725-458C-9247-71475761DC0B}" presName="composite" presStyleCnt="0"/>
      <dgm:spPr/>
    </dgm:pt>
    <dgm:pt modelId="{D4533A57-8F6D-40FC-AF5C-ED82935BE161}" type="pres">
      <dgm:prSet presAssocID="{F9A32F8A-B725-458C-9247-71475761DC0B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50D6C-A1EF-4126-A9BC-7469B61A27F2}" type="pres">
      <dgm:prSet presAssocID="{F9A32F8A-B725-458C-9247-71475761DC0B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1DE11-388A-4D89-955A-FC2332D54FE4}" srcId="{0CE4CD33-7E23-4322-8126-DEFD125E57B5}" destId="{F9A32F8A-B725-458C-9247-71475761DC0B}" srcOrd="2" destOrd="0" parTransId="{6D3456D6-63E2-4A58-B5C0-A72230E12648}" sibTransId="{FA8A72E6-80C7-4B94-B4BC-2C5D31EDCD7E}"/>
    <dgm:cxn modelId="{E18A7BA5-B2CA-4742-9717-F417DD5472E0}" type="presOf" srcId="{C53E3083-E962-49FE-B355-7FFC0FDAC376}" destId="{6D450D6C-A1EF-4126-A9BC-7469B61A27F2}" srcOrd="0" destOrd="0" presId="urn:microsoft.com/office/officeart/2005/8/layout/chevron2"/>
    <dgm:cxn modelId="{5144519C-D5CF-4E81-BF4A-1736AFFB0069}" type="presOf" srcId="{91CB515F-5306-48BA-868C-3D024053F21D}" destId="{269AA82D-D639-4781-8193-7A9F65CC5AB3}" srcOrd="0" destOrd="0" presId="urn:microsoft.com/office/officeart/2005/8/layout/chevron2"/>
    <dgm:cxn modelId="{BE9BC869-B473-4A17-B604-22CE95B9F8C3}" srcId="{F9A32F8A-B725-458C-9247-71475761DC0B}" destId="{C53E3083-E962-49FE-B355-7FFC0FDAC376}" srcOrd="0" destOrd="0" parTransId="{2FE8E827-D963-46F9-ABC7-C96DD55B3A20}" sibTransId="{55C900BA-C74B-4DDB-9269-8C96C642A8B0}"/>
    <dgm:cxn modelId="{DEC10148-258D-4B5C-9762-F13AB72D1E57}" srcId="{F9A32F8A-B725-458C-9247-71475761DC0B}" destId="{09E7BFBA-9B6C-429B-BBC2-F059B1419A6D}" srcOrd="1" destOrd="0" parTransId="{DB12F5A7-2667-4BF9-8CC2-327C92646D8D}" sibTransId="{5EA287BB-9F6C-4F33-826D-E0A10625C59C}"/>
    <dgm:cxn modelId="{1D1D7E7F-42D9-46CB-B1A2-48ACD05BD7E5}" srcId="{0CE4CD33-7E23-4322-8126-DEFD125E57B5}" destId="{921D504F-ADA0-4B23-8A1C-E21B84C4D944}" srcOrd="1" destOrd="0" parTransId="{E7EBDCC0-2146-4B37-8E47-2ADC8FE1055E}" sibTransId="{0CA4966F-88E5-4867-B200-AB619A71A226}"/>
    <dgm:cxn modelId="{81D6235C-8C3F-421F-A70E-078A723E93B8}" srcId="{921D504F-ADA0-4B23-8A1C-E21B84C4D944}" destId="{91CB515F-5306-48BA-868C-3D024053F21D}" srcOrd="0" destOrd="0" parTransId="{E6BE3651-5B07-4866-B87B-702BEC25A63B}" sibTransId="{21CDD9D8-F2B2-416A-BE93-F0B9051E643E}"/>
    <dgm:cxn modelId="{3E3104F1-FA82-4F0E-98B4-959A238EFBF3}" type="presOf" srcId="{48C8A12B-DB57-41FC-9EFB-E9C956D19EC3}" destId="{016EB9B3-04B0-490F-AB6C-F851D5622736}" srcOrd="0" destOrd="0" presId="urn:microsoft.com/office/officeart/2005/8/layout/chevron2"/>
    <dgm:cxn modelId="{42F8238F-1DE2-4ECD-A0F0-E1F13334FAF4}" srcId="{0CE4CD33-7E23-4322-8126-DEFD125E57B5}" destId="{48C8A12B-DB57-41FC-9EFB-E9C956D19EC3}" srcOrd="0" destOrd="0" parTransId="{62A18669-1CDE-44E3-8F5B-D4DDD3726396}" sibTransId="{4B93F874-4191-4897-8B91-767DA0DB9AA5}"/>
    <dgm:cxn modelId="{EAB58134-B02B-4832-A625-6571F3791A9C}" srcId="{48C8A12B-DB57-41FC-9EFB-E9C956D19EC3}" destId="{4CB29E1F-A39C-404B-B886-981BB67DA6CD}" srcOrd="1" destOrd="0" parTransId="{DCB00ADE-C67B-4A66-8BB4-68D12E947CBA}" sibTransId="{7AA0F76C-AE02-4B34-9D2D-4B0E6A96B6F4}"/>
    <dgm:cxn modelId="{4559BBFB-B61A-45A5-9FDF-471A543CAFAC}" srcId="{48C8A12B-DB57-41FC-9EFB-E9C956D19EC3}" destId="{7FCB6AD9-5AD2-42F3-8E98-59F289EE410D}" srcOrd="0" destOrd="0" parTransId="{92EAFC78-7840-4915-9480-7C52C04163ED}" sibTransId="{71FDD772-9D3A-4595-B230-EE17322250FE}"/>
    <dgm:cxn modelId="{D634B429-85B6-47D2-879B-ECF0DCBFCA7A}" type="presOf" srcId="{F9A32F8A-B725-458C-9247-71475761DC0B}" destId="{D4533A57-8F6D-40FC-AF5C-ED82935BE161}" srcOrd="0" destOrd="0" presId="urn:microsoft.com/office/officeart/2005/8/layout/chevron2"/>
    <dgm:cxn modelId="{D2717FB1-F755-4E9D-A855-CEC4C2DCE6CE}" type="presOf" srcId="{921D504F-ADA0-4B23-8A1C-E21B84C4D944}" destId="{DE91B857-F951-47B7-9547-D19E6C0DC986}" srcOrd="0" destOrd="0" presId="urn:microsoft.com/office/officeart/2005/8/layout/chevron2"/>
    <dgm:cxn modelId="{ED568B5F-B2D0-4D58-8380-169F80DB653F}" type="presOf" srcId="{0CE4CD33-7E23-4322-8126-DEFD125E57B5}" destId="{8BB32D3C-0781-4C01-8BE4-B85D7772F2F5}" srcOrd="0" destOrd="0" presId="urn:microsoft.com/office/officeart/2005/8/layout/chevron2"/>
    <dgm:cxn modelId="{96E8F947-8C4C-4325-B369-917488ED23E4}" type="presOf" srcId="{09E7BFBA-9B6C-429B-BBC2-F059B1419A6D}" destId="{6D450D6C-A1EF-4126-A9BC-7469B61A27F2}" srcOrd="0" destOrd="1" presId="urn:microsoft.com/office/officeart/2005/8/layout/chevron2"/>
    <dgm:cxn modelId="{4E599A8B-9CAE-4993-8948-8AED5E89700D}" type="presOf" srcId="{7FCB6AD9-5AD2-42F3-8E98-59F289EE410D}" destId="{E92CC0F7-AA8D-4625-8752-26AA042F4227}" srcOrd="0" destOrd="0" presId="urn:microsoft.com/office/officeart/2005/8/layout/chevron2"/>
    <dgm:cxn modelId="{0061101C-8D2A-47AF-A078-BC6D20C662F9}" type="presOf" srcId="{4CB29E1F-A39C-404B-B886-981BB67DA6CD}" destId="{E92CC0F7-AA8D-4625-8752-26AA042F4227}" srcOrd="0" destOrd="1" presId="urn:microsoft.com/office/officeart/2005/8/layout/chevron2"/>
    <dgm:cxn modelId="{F211062B-35EC-436D-88EA-ED8EFC1F09D8}" type="presParOf" srcId="{8BB32D3C-0781-4C01-8BE4-B85D7772F2F5}" destId="{A7F933CD-CD70-484B-B77E-1B6F44F0A31D}" srcOrd="0" destOrd="0" presId="urn:microsoft.com/office/officeart/2005/8/layout/chevron2"/>
    <dgm:cxn modelId="{74D5A90B-7C9A-419B-A4BF-F646176E423B}" type="presParOf" srcId="{A7F933CD-CD70-484B-B77E-1B6F44F0A31D}" destId="{016EB9B3-04B0-490F-AB6C-F851D5622736}" srcOrd="0" destOrd="0" presId="urn:microsoft.com/office/officeart/2005/8/layout/chevron2"/>
    <dgm:cxn modelId="{09409DD7-1E14-4B5E-8E4D-ABA287BEB91E}" type="presParOf" srcId="{A7F933CD-CD70-484B-B77E-1B6F44F0A31D}" destId="{E92CC0F7-AA8D-4625-8752-26AA042F4227}" srcOrd="1" destOrd="0" presId="urn:microsoft.com/office/officeart/2005/8/layout/chevron2"/>
    <dgm:cxn modelId="{6A0B519E-6DA2-4317-9BBE-83EB1276911B}" type="presParOf" srcId="{8BB32D3C-0781-4C01-8BE4-B85D7772F2F5}" destId="{58F4CA69-D225-4DAA-BE90-F8351034B94B}" srcOrd="1" destOrd="0" presId="urn:microsoft.com/office/officeart/2005/8/layout/chevron2"/>
    <dgm:cxn modelId="{5C98FA69-4BA5-48D8-A161-1C27E4AEDE1F}" type="presParOf" srcId="{8BB32D3C-0781-4C01-8BE4-B85D7772F2F5}" destId="{417C826C-8474-4900-9F89-2BC1537E1C26}" srcOrd="2" destOrd="0" presId="urn:microsoft.com/office/officeart/2005/8/layout/chevron2"/>
    <dgm:cxn modelId="{0E1CE181-A7BB-4E66-99D7-CEDE59E3C206}" type="presParOf" srcId="{417C826C-8474-4900-9F89-2BC1537E1C26}" destId="{DE91B857-F951-47B7-9547-D19E6C0DC986}" srcOrd="0" destOrd="0" presId="urn:microsoft.com/office/officeart/2005/8/layout/chevron2"/>
    <dgm:cxn modelId="{4530BAED-5D3B-413A-BD48-AC2A89536C45}" type="presParOf" srcId="{417C826C-8474-4900-9F89-2BC1537E1C26}" destId="{269AA82D-D639-4781-8193-7A9F65CC5AB3}" srcOrd="1" destOrd="0" presId="urn:microsoft.com/office/officeart/2005/8/layout/chevron2"/>
    <dgm:cxn modelId="{EB7E8A5A-0656-4F90-A0D8-A22C8E85BC8E}" type="presParOf" srcId="{8BB32D3C-0781-4C01-8BE4-B85D7772F2F5}" destId="{7DA70DC2-985B-4497-BCB1-9081FE397DC4}" srcOrd="3" destOrd="0" presId="urn:microsoft.com/office/officeart/2005/8/layout/chevron2"/>
    <dgm:cxn modelId="{A3B55866-E2BE-4913-9563-49602C28ED03}" type="presParOf" srcId="{8BB32D3C-0781-4C01-8BE4-B85D7772F2F5}" destId="{610B3215-E4DD-45E9-8102-72C94FDB872E}" srcOrd="4" destOrd="0" presId="urn:microsoft.com/office/officeart/2005/8/layout/chevron2"/>
    <dgm:cxn modelId="{113446CD-FF72-4278-ADF2-908F9590447C}" type="presParOf" srcId="{610B3215-E4DD-45E9-8102-72C94FDB872E}" destId="{D4533A57-8F6D-40FC-AF5C-ED82935BE161}" srcOrd="0" destOrd="0" presId="urn:microsoft.com/office/officeart/2005/8/layout/chevron2"/>
    <dgm:cxn modelId="{8545EF4C-4B69-429E-B840-FCE79F2242B0}" type="presParOf" srcId="{610B3215-E4DD-45E9-8102-72C94FDB872E}" destId="{6D450D6C-A1EF-4126-A9BC-7469B61A27F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CE4CD33-7E23-4322-8126-DEFD125E57B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C8A12B-DB57-41FC-9EFB-E9C956D19EC3}">
      <dgm:prSet phldrT="[Text]" phldr="1"/>
      <dgm:spPr>
        <a:solidFill>
          <a:schemeClr val="accent5">
            <a:lumMod val="20000"/>
            <a:lumOff val="80000"/>
          </a:schemeClr>
        </a:solidFill>
      </dgm:spPr>
      <dgm:t>
        <a:bodyPr/>
        <a:lstStyle/>
        <a:p>
          <a:endParaRPr lang="en-US"/>
        </a:p>
      </dgm:t>
    </dgm:pt>
    <dgm:pt modelId="{62A18669-1CDE-44E3-8F5B-D4DDD3726396}" type="parTrans" cxnId="{42F8238F-1DE2-4ECD-A0F0-E1F13334FAF4}">
      <dgm:prSet/>
      <dgm:spPr/>
      <dgm:t>
        <a:bodyPr/>
        <a:lstStyle/>
        <a:p>
          <a:endParaRPr lang="en-US"/>
        </a:p>
      </dgm:t>
    </dgm:pt>
    <dgm:pt modelId="{4B93F874-4191-4897-8B91-767DA0DB9AA5}" type="sibTrans" cxnId="{42F8238F-1DE2-4ECD-A0F0-E1F13334FAF4}">
      <dgm:prSet/>
      <dgm:spPr/>
      <dgm:t>
        <a:bodyPr/>
        <a:lstStyle/>
        <a:p>
          <a:endParaRPr lang="en-US"/>
        </a:p>
      </dgm:t>
    </dgm:pt>
    <dgm:pt modelId="{7FCB6AD9-5AD2-42F3-8E98-59F289EE410D}">
      <dgm:prSet phldrT="[Text]" custT="1"/>
      <dgm:spPr/>
      <dgm:t>
        <a:bodyPr/>
        <a:lstStyle/>
        <a:p>
          <a:r>
            <a:rPr lang="en-US" altLang="en-US" sz="2800" smtClean="0"/>
            <a:t>Lưu trữ dữ liệu số chứa phần thập phân</a:t>
          </a:r>
          <a:endParaRPr lang="en-US" sz="2800"/>
        </a:p>
      </dgm:t>
    </dgm:pt>
    <dgm:pt modelId="{92EAFC78-7840-4915-9480-7C52C04163ED}" type="parTrans" cxnId="{4559BBFB-B61A-45A5-9FDF-471A543CAFAC}">
      <dgm:prSet/>
      <dgm:spPr/>
      <dgm:t>
        <a:bodyPr/>
        <a:lstStyle/>
        <a:p>
          <a:endParaRPr lang="en-US"/>
        </a:p>
      </dgm:t>
    </dgm:pt>
    <dgm:pt modelId="{71FDD772-9D3A-4595-B230-EE17322250FE}" type="sibTrans" cxnId="{4559BBFB-B61A-45A5-9FDF-471A543CAFAC}">
      <dgm:prSet/>
      <dgm:spPr/>
      <dgm:t>
        <a:bodyPr/>
        <a:lstStyle/>
        <a:p>
          <a:endParaRPr lang="en-US"/>
        </a:p>
      </dgm:t>
    </dgm:pt>
    <dgm:pt modelId="{4CB29E1F-A39C-404B-B886-981BB67DA6CD}">
      <dgm:prSet phldrT="[Text]" custT="1"/>
      <dgm:spPr/>
      <dgm:t>
        <a:bodyPr/>
        <a:lstStyle/>
        <a:p>
          <a:r>
            <a:rPr lang="en-US" sz="2800" smtClean="0"/>
            <a:t>Khai báo: </a:t>
          </a:r>
          <a:r>
            <a:rPr lang="en-US" sz="2800" b="1" smtClean="0"/>
            <a:t>double var_name;</a:t>
          </a:r>
          <a:endParaRPr lang="en-US" sz="2800" b="1"/>
        </a:p>
      </dgm:t>
    </dgm:pt>
    <dgm:pt modelId="{DCB00ADE-C67B-4A66-8BB4-68D12E947CBA}" type="parTrans" cxnId="{EAB58134-B02B-4832-A625-6571F3791A9C}">
      <dgm:prSet/>
      <dgm:spPr/>
      <dgm:t>
        <a:bodyPr/>
        <a:lstStyle/>
        <a:p>
          <a:endParaRPr lang="en-US"/>
        </a:p>
      </dgm:t>
    </dgm:pt>
    <dgm:pt modelId="{7AA0F76C-AE02-4B34-9D2D-4B0E6A96B6F4}" type="sibTrans" cxnId="{EAB58134-B02B-4832-A625-6571F3791A9C}">
      <dgm:prSet/>
      <dgm:spPr/>
      <dgm:t>
        <a:bodyPr/>
        <a:lstStyle/>
        <a:p>
          <a:endParaRPr lang="en-US"/>
        </a:p>
      </dgm:t>
    </dgm:pt>
    <dgm:pt modelId="{921D504F-ADA0-4B23-8A1C-E21B84C4D944}">
      <dgm:prSet phldrT="[Text]" phldr="1"/>
      <dgm:spPr>
        <a:solidFill>
          <a:schemeClr val="accent5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E7EBDCC0-2146-4B37-8E47-2ADC8FE1055E}" type="parTrans" cxnId="{1D1D7E7F-42D9-46CB-B1A2-48ACD05BD7E5}">
      <dgm:prSet/>
      <dgm:spPr/>
      <dgm:t>
        <a:bodyPr/>
        <a:lstStyle/>
        <a:p>
          <a:endParaRPr lang="en-US"/>
        </a:p>
      </dgm:t>
    </dgm:pt>
    <dgm:pt modelId="{0CA4966F-88E5-4867-B200-AB619A71A226}" type="sibTrans" cxnId="{1D1D7E7F-42D9-46CB-B1A2-48ACD05BD7E5}">
      <dgm:prSet/>
      <dgm:spPr/>
      <dgm:t>
        <a:bodyPr/>
        <a:lstStyle/>
        <a:p>
          <a:endParaRPr lang="en-US"/>
        </a:p>
      </dgm:t>
    </dgm:pt>
    <dgm:pt modelId="{91CB515F-5306-48BA-868C-3D024053F21D}">
      <dgm:prSet phldrT="[Text]" custT="1"/>
      <dgm:spPr/>
      <dgm:t>
        <a:bodyPr/>
        <a:lstStyle/>
        <a:p>
          <a:r>
            <a:rPr lang="en-US" altLang="en-US" sz="2800" dirty="0" err="1" smtClean="0"/>
            <a:t>Có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độ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chính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xác</a:t>
          </a:r>
          <a:r>
            <a:rPr lang="en-US" altLang="en-US" sz="2800" dirty="0" smtClean="0"/>
            <a:t> </a:t>
          </a:r>
          <a:r>
            <a:rPr lang="en-US" altLang="en-US" sz="2800" dirty="0" err="1" smtClean="0"/>
            <a:t>tới</a:t>
          </a:r>
          <a:r>
            <a:rPr lang="en-US" altLang="en-US" sz="2800" dirty="0" smtClean="0"/>
            <a:t> 10 con </a:t>
          </a:r>
          <a:r>
            <a:rPr lang="en-US" altLang="en-US" sz="2800" dirty="0" err="1" smtClean="0"/>
            <a:t>số</a:t>
          </a:r>
          <a:endParaRPr lang="en-US" sz="2800" dirty="0"/>
        </a:p>
      </dgm:t>
    </dgm:pt>
    <dgm:pt modelId="{E6BE3651-5B07-4866-B87B-702BEC25A63B}" type="parTrans" cxnId="{81D6235C-8C3F-421F-A70E-078A723E93B8}">
      <dgm:prSet/>
      <dgm:spPr/>
      <dgm:t>
        <a:bodyPr/>
        <a:lstStyle/>
        <a:p>
          <a:endParaRPr lang="en-US"/>
        </a:p>
      </dgm:t>
    </dgm:pt>
    <dgm:pt modelId="{21CDD9D8-F2B2-416A-BE93-F0B9051E643E}" type="sibTrans" cxnId="{81D6235C-8C3F-421F-A70E-078A723E93B8}">
      <dgm:prSet/>
      <dgm:spPr/>
      <dgm:t>
        <a:bodyPr/>
        <a:lstStyle/>
        <a:p>
          <a:endParaRPr lang="en-US"/>
        </a:p>
      </dgm:t>
    </dgm:pt>
    <dgm:pt modelId="{F9A32F8A-B725-458C-9247-71475761DC0B}">
      <dgm:prSet phldrT="[Text]" phldr="1"/>
      <dgm:spPr>
        <a:solidFill>
          <a:schemeClr val="accent5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6D3456D6-63E2-4A58-B5C0-A72230E12648}" type="parTrans" cxnId="{0601DE11-388A-4D89-955A-FC2332D54FE4}">
      <dgm:prSet/>
      <dgm:spPr/>
      <dgm:t>
        <a:bodyPr/>
        <a:lstStyle/>
        <a:p>
          <a:endParaRPr lang="en-US"/>
        </a:p>
      </dgm:t>
    </dgm:pt>
    <dgm:pt modelId="{FA8A72E6-80C7-4B94-B4BC-2C5D31EDCD7E}" type="sibTrans" cxnId="{0601DE11-388A-4D89-955A-FC2332D54FE4}">
      <dgm:prSet/>
      <dgm:spPr/>
      <dgm:t>
        <a:bodyPr/>
        <a:lstStyle/>
        <a:p>
          <a:endParaRPr lang="en-US"/>
        </a:p>
      </dgm:t>
    </dgm:pt>
    <dgm:pt modelId="{C53E3083-E962-49FE-B355-7FFC0FDAC376}">
      <dgm:prSet phldrT="[Text]" custT="1"/>
      <dgm:spPr/>
      <dgm:t>
        <a:bodyPr/>
        <a:lstStyle/>
        <a:p>
          <a:r>
            <a:rPr lang="en-US" altLang="en-US" sz="2800" smtClean="0">
              <a:cs typeface="Times New Roman" panose="02020603050405020304" pitchFamily="18" charset="0"/>
            </a:rPr>
            <a:t>Chi</a:t>
          </a:r>
          <a:r>
            <a:rPr lang="en-GB" altLang="en-US" sz="2800" smtClean="0"/>
            <a:t>ế</a:t>
          </a:r>
          <a:r>
            <a:rPr lang="en-US" altLang="en-US" sz="2800" smtClean="0">
              <a:cs typeface="Times New Roman" panose="02020603050405020304" pitchFamily="18" charset="0"/>
            </a:rPr>
            <a:t>m 64 bits (8 bytes) </a:t>
          </a:r>
          <a:r>
            <a:rPr lang="en-US" altLang="en-US" sz="2800" smtClean="0"/>
            <a:t>bộ nhớ </a:t>
          </a:r>
          <a:endParaRPr lang="en-US" sz="2800"/>
        </a:p>
      </dgm:t>
    </dgm:pt>
    <dgm:pt modelId="{2FE8E827-D963-46F9-ABC7-C96DD55B3A20}" type="parTrans" cxnId="{BE9BC869-B473-4A17-B604-22CE95B9F8C3}">
      <dgm:prSet/>
      <dgm:spPr/>
      <dgm:t>
        <a:bodyPr/>
        <a:lstStyle/>
        <a:p>
          <a:endParaRPr lang="en-US"/>
        </a:p>
      </dgm:t>
    </dgm:pt>
    <dgm:pt modelId="{55C900BA-C74B-4DDB-9269-8C96C642A8B0}" type="sibTrans" cxnId="{BE9BC869-B473-4A17-B604-22CE95B9F8C3}">
      <dgm:prSet/>
      <dgm:spPr/>
      <dgm:t>
        <a:bodyPr/>
        <a:lstStyle/>
        <a:p>
          <a:endParaRPr lang="en-US"/>
        </a:p>
      </dgm:t>
    </dgm:pt>
    <dgm:pt modelId="{09E7BFBA-9B6C-429B-BBC2-F059B1419A6D}">
      <dgm:prSet phldrT="[Text]" custT="1"/>
      <dgm:spPr/>
      <dgm:t>
        <a:bodyPr/>
        <a:lstStyle/>
        <a:p>
          <a:r>
            <a:rPr lang="en-US" altLang="en-US" sz="2800" dirty="0" smtClean="0"/>
            <a:t>Ví </a:t>
          </a:r>
          <a:r>
            <a:rPr lang="en-US" altLang="en-US" sz="2800" dirty="0" err="1" smtClean="0"/>
            <a:t>dụ</a:t>
          </a:r>
          <a:r>
            <a:rPr lang="en-US" altLang="en-US" sz="2800" dirty="0" smtClean="0"/>
            <a:t> </a:t>
          </a:r>
          <a:r>
            <a:rPr lang="en-US" altLang="en-US" sz="2800" dirty="0" smtClean="0">
              <a:cs typeface="Times New Roman" panose="02020603050405020304" pitchFamily="18" charset="0"/>
            </a:rPr>
            <a:t>: 23.05, 56.5, 32 </a:t>
          </a:r>
          <a:endParaRPr lang="en-US" sz="2800" dirty="0"/>
        </a:p>
      </dgm:t>
    </dgm:pt>
    <dgm:pt modelId="{DB12F5A7-2667-4BF9-8CC2-327C92646D8D}" type="parTrans" cxnId="{DEC10148-258D-4B5C-9762-F13AB72D1E57}">
      <dgm:prSet/>
      <dgm:spPr/>
      <dgm:t>
        <a:bodyPr/>
        <a:lstStyle/>
        <a:p>
          <a:endParaRPr lang="en-US"/>
        </a:p>
      </dgm:t>
    </dgm:pt>
    <dgm:pt modelId="{5EA287BB-9F6C-4F33-826D-E0A10625C59C}" type="sibTrans" cxnId="{DEC10148-258D-4B5C-9762-F13AB72D1E57}">
      <dgm:prSet/>
      <dgm:spPr/>
      <dgm:t>
        <a:bodyPr/>
        <a:lstStyle/>
        <a:p>
          <a:endParaRPr lang="en-US"/>
        </a:p>
      </dgm:t>
    </dgm:pt>
    <dgm:pt modelId="{8BB32D3C-0781-4C01-8BE4-B85D7772F2F5}" type="pres">
      <dgm:prSet presAssocID="{0CE4CD33-7E23-4322-8126-DEFD125E57B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F933CD-CD70-484B-B77E-1B6F44F0A31D}" type="pres">
      <dgm:prSet presAssocID="{48C8A12B-DB57-41FC-9EFB-E9C956D19EC3}" presName="composite" presStyleCnt="0"/>
      <dgm:spPr/>
    </dgm:pt>
    <dgm:pt modelId="{016EB9B3-04B0-490F-AB6C-F851D5622736}" type="pres">
      <dgm:prSet presAssocID="{48C8A12B-DB57-41FC-9EFB-E9C956D19EC3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CC0F7-AA8D-4625-8752-26AA042F4227}" type="pres">
      <dgm:prSet presAssocID="{48C8A12B-DB57-41FC-9EFB-E9C956D19EC3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4CA69-D225-4DAA-BE90-F8351034B94B}" type="pres">
      <dgm:prSet presAssocID="{4B93F874-4191-4897-8B91-767DA0DB9AA5}" presName="sp" presStyleCnt="0"/>
      <dgm:spPr/>
    </dgm:pt>
    <dgm:pt modelId="{417C826C-8474-4900-9F89-2BC1537E1C26}" type="pres">
      <dgm:prSet presAssocID="{921D504F-ADA0-4B23-8A1C-E21B84C4D944}" presName="composite" presStyleCnt="0"/>
      <dgm:spPr/>
    </dgm:pt>
    <dgm:pt modelId="{DE91B857-F951-47B7-9547-D19E6C0DC986}" type="pres">
      <dgm:prSet presAssocID="{921D504F-ADA0-4B23-8A1C-E21B84C4D94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AA82D-D639-4781-8193-7A9F65CC5AB3}" type="pres">
      <dgm:prSet presAssocID="{921D504F-ADA0-4B23-8A1C-E21B84C4D944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A70DC2-985B-4497-BCB1-9081FE397DC4}" type="pres">
      <dgm:prSet presAssocID="{0CA4966F-88E5-4867-B200-AB619A71A226}" presName="sp" presStyleCnt="0"/>
      <dgm:spPr/>
    </dgm:pt>
    <dgm:pt modelId="{610B3215-E4DD-45E9-8102-72C94FDB872E}" type="pres">
      <dgm:prSet presAssocID="{F9A32F8A-B725-458C-9247-71475761DC0B}" presName="composite" presStyleCnt="0"/>
      <dgm:spPr/>
    </dgm:pt>
    <dgm:pt modelId="{D4533A57-8F6D-40FC-AF5C-ED82935BE161}" type="pres">
      <dgm:prSet presAssocID="{F9A32F8A-B725-458C-9247-71475761DC0B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50D6C-A1EF-4126-A9BC-7469B61A27F2}" type="pres">
      <dgm:prSet presAssocID="{F9A32F8A-B725-458C-9247-71475761DC0B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1788BE5-ED5C-499C-84DC-0C4594D5BAB7}" type="presOf" srcId="{0CE4CD33-7E23-4322-8126-DEFD125E57B5}" destId="{8BB32D3C-0781-4C01-8BE4-B85D7772F2F5}" srcOrd="0" destOrd="0" presId="urn:microsoft.com/office/officeart/2005/8/layout/chevron2"/>
    <dgm:cxn modelId="{0601DE11-388A-4D89-955A-FC2332D54FE4}" srcId="{0CE4CD33-7E23-4322-8126-DEFD125E57B5}" destId="{F9A32F8A-B725-458C-9247-71475761DC0B}" srcOrd="2" destOrd="0" parTransId="{6D3456D6-63E2-4A58-B5C0-A72230E12648}" sibTransId="{FA8A72E6-80C7-4B94-B4BC-2C5D31EDCD7E}"/>
    <dgm:cxn modelId="{DFB91E77-FD41-4816-B55C-0F1D379470D1}" type="presOf" srcId="{4CB29E1F-A39C-404B-B886-981BB67DA6CD}" destId="{E92CC0F7-AA8D-4625-8752-26AA042F4227}" srcOrd="0" destOrd="1" presId="urn:microsoft.com/office/officeart/2005/8/layout/chevron2"/>
    <dgm:cxn modelId="{AE5929E0-90CE-40F1-9DAC-B8AFD1E93CD7}" type="presOf" srcId="{48C8A12B-DB57-41FC-9EFB-E9C956D19EC3}" destId="{016EB9B3-04B0-490F-AB6C-F851D5622736}" srcOrd="0" destOrd="0" presId="urn:microsoft.com/office/officeart/2005/8/layout/chevron2"/>
    <dgm:cxn modelId="{BE9BC869-B473-4A17-B604-22CE95B9F8C3}" srcId="{F9A32F8A-B725-458C-9247-71475761DC0B}" destId="{C53E3083-E962-49FE-B355-7FFC0FDAC376}" srcOrd="0" destOrd="0" parTransId="{2FE8E827-D963-46F9-ABC7-C96DD55B3A20}" sibTransId="{55C900BA-C74B-4DDB-9269-8C96C642A8B0}"/>
    <dgm:cxn modelId="{DEC10148-258D-4B5C-9762-F13AB72D1E57}" srcId="{F9A32F8A-B725-458C-9247-71475761DC0B}" destId="{09E7BFBA-9B6C-429B-BBC2-F059B1419A6D}" srcOrd="1" destOrd="0" parTransId="{DB12F5A7-2667-4BF9-8CC2-327C92646D8D}" sibTransId="{5EA287BB-9F6C-4F33-826D-E0A10625C59C}"/>
    <dgm:cxn modelId="{1D1D7E7F-42D9-46CB-B1A2-48ACD05BD7E5}" srcId="{0CE4CD33-7E23-4322-8126-DEFD125E57B5}" destId="{921D504F-ADA0-4B23-8A1C-E21B84C4D944}" srcOrd="1" destOrd="0" parTransId="{E7EBDCC0-2146-4B37-8E47-2ADC8FE1055E}" sibTransId="{0CA4966F-88E5-4867-B200-AB619A71A226}"/>
    <dgm:cxn modelId="{81D6235C-8C3F-421F-A70E-078A723E93B8}" srcId="{921D504F-ADA0-4B23-8A1C-E21B84C4D944}" destId="{91CB515F-5306-48BA-868C-3D024053F21D}" srcOrd="0" destOrd="0" parTransId="{E6BE3651-5B07-4866-B87B-702BEC25A63B}" sibTransId="{21CDD9D8-F2B2-416A-BE93-F0B9051E643E}"/>
    <dgm:cxn modelId="{2A01BB4F-CA00-4BB2-BE3C-9B642F994E19}" type="presOf" srcId="{09E7BFBA-9B6C-429B-BBC2-F059B1419A6D}" destId="{6D450D6C-A1EF-4126-A9BC-7469B61A27F2}" srcOrd="0" destOrd="1" presId="urn:microsoft.com/office/officeart/2005/8/layout/chevron2"/>
    <dgm:cxn modelId="{42F8238F-1DE2-4ECD-A0F0-E1F13334FAF4}" srcId="{0CE4CD33-7E23-4322-8126-DEFD125E57B5}" destId="{48C8A12B-DB57-41FC-9EFB-E9C956D19EC3}" srcOrd="0" destOrd="0" parTransId="{62A18669-1CDE-44E3-8F5B-D4DDD3726396}" sibTransId="{4B93F874-4191-4897-8B91-767DA0DB9AA5}"/>
    <dgm:cxn modelId="{F88E81E9-099B-4D6A-95E4-3AD1EBF0C0AA}" type="presOf" srcId="{921D504F-ADA0-4B23-8A1C-E21B84C4D944}" destId="{DE91B857-F951-47B7-9547-D19E6C0DC986}" srcOrd="0" destOrd="0" presId="urn:microsoft.com/office/officeart/2005/8/layout/chevron2"/>
    <dgm:cxn modelId="{EAB58134-B02B-4832-A625-6571F3791A9C}" srcId="{48C8A12B-DB57-41FC-9EFB-E9C956D19EC3}" destId="{4CB29E1F-A39C-404B-B886-981BB67DA6CD}" srcOrd="1" destOrd="0" parTransId="{DCB00ADE-C67B-4A66-8BB4-68D12E947CBA}" sibTransId="{7AA0F76C-AE02-4B34-9D2D-4B0E6A96B6F4}"/>
    <dgm:cxn modelId="{4559BBFB-B61A-45A5-9FDF-471A543CAFAC}" srcId="{48C8A12B-DB57-41FC-9EFB-E9C956D19EC3}" destId="{7FCB6AD9-5AD2-42F3-8E98-59F289EE410D}" srcOrd="0" destOrd="0" parTransId="{92EAFC78-7840-4915-9480-7C52C04163ED}" sibTransId="{71FDD772-9D3A-4595-B230-EE17322250FE}"/>
    <dgm:cxn modelId="{28A2CD98-34B7-49EE-86ED-A269C7EFB422}" type="presOf" srcId="{F9A32F8A-B725-458C-9247-71475761DC0B}" destId="{D4533A57-8F6D-40FC-AF5C-ED82935BE161}" srcOrd="0" destOrd="0" presId="urn:microsoft.com/office/officeart/2005/8/layout/chevron2"/>
    <dgm:cxn modelId="{07368102-A481-4A87-AC3F-E40C9E354A64}" type="presOf" srcId="{7FCB6AD9-5AD2-42F3-8E98-59F289EE410D}" destId="{E92CC0F7-AA8D-4625-8752-26AA042F4227}" srcOrd="0" destOrd="0" presId="urn:microsoft.com/office/officeart/2005/8/layout/chevron2"/>
    <dgm:cxn modelId="{8F9AC68E-CBAE-4CA3-95F7-B71B529FA829}" type="presOf" srcId="{C53E3083-E962-49FE-B355-7FFC0FDAC376}" destId="{6D450D6C-A1EF-4126-A9BC-7469B61A27F2}" srcOrd="0" destOrd="0" presId="urn:microsoft.com/office/officeart/2005/8/layout/chevron2"/>
    <dgm:cxn modelId="{CDEACFA6-6AD6-4C34-A834-9B39A0C24EE7}" type="presOf" srcId="{91CB515F-5306-48BA-868C-3D024053F21D}" destId="{269AA82D-D639-4781-8193-7A9F65CC5AB3}" srcOrd="0" destOrd="0" presId="urn:microsoft.com/office/officeart/2005/8/layout/chevron2"/>
    <dgm:cxn modelId="{93136F66-15EC-4AD4-85EB-F7EF9BB73BAA}" type="presParOf" srcId="{8BB32D3C-0781-4C01-8BE4-B85D7772F2F5}" destId="{A7F933CD-CD70-484B-B77E-1B6F44F0A31D}" srcOrd="0" destOrd="0" presId="urn:microsoft.com/office/officeart/2005/8/layout/chevron2"/>
    <dgm:cxn modelId="{B4B9C825-19E4-4570-A700-9931FADCFD84}" type="presParOf" srcId="{A7F933CD-CD70-484B-B77E-1B6F44F0A31D}" destId="{016EB9B3-04B0-490F-AB6C-F851D5622736}" srcOrd="0" destOrd="0" presId="urn:microsoft.com/office/officeart/2005/8/layout/chevron2"/>
    <dgm:cxn modelId="{49E31D69-806D-4818-A2AA-13D00D2FB1D8}" type="presParOf" srcId="{A7F933CD-CD70-484B-B77E-1B6F44F0A31D}" destId="{E92CC0F7-AA8D-4625-8752-26AA042F4227}" srcOrd="1" destOrd="0" presId="urn:microsoft.com/office/officeart/2005/8/layout/chevron2"/>
    <dgm:cxn modelId="{3EEF1A52-17FE-4F81-A24E-32475F5E394C}" type="presParOf" srcId="{8BB32D3C-0781-4C01-8BE4-B85D7772F2F5}" destId="{58F4CA69-D225-4DAA-BE90-F8351034B94B}" srcOrd="1" destOrd="0" presId="urn:microsoft.com/office/officeart/2005/8/layout/chevron2"/>
    <dgm:cxn modelId="{3591A792-3DF8-47B8-B0C8-F2D5F4E44A62}" type="presParOf" srcId="{8BB32D3C-0781-4C01-8BE4-B85D7772F2F5}" destId="{417C826C-8474-4900-9F89-2BC1537E1C26}" srcOrd="2" destOrd="0" presId="urn:microsoft.com/office/officeart/2005/8/layout/chevron2"/>
    <dgm:cxn modelId="{E7428D1C-E235-4B3E-A0A4-BC93458D34E4}" type="presParOf" srcId="{417C826C-8474-4900-9F89-2BC1537E1C26}" destId="{DE91B857-F951-47B7-9547-D19E6C0DC986}" srcOrd="0" destOrd="0" presId="urn:microsoft.com/office/officeart/2005/8/layout/chevron2"/>
    <dgm:cxn modelId="{6CEE6A4E-31F6-460D-9D84-C67DC1E4D7D0}" type="presParOf" srcId="{417C826C-8474-4900-9F89-2BC1537E1C26}" destId="{269AA82D-D639-4781-8193-7A9F65CC5AB3}" srcOrd="1" destOrd="0" presId="urn:microsoft.com/office/officeart/2005/8/layout/chevron2"/>
    <dgm:cxn modelId="{4E7F7EC3-C23C-4F82-B1F5-167C16182CD8}" type="presParOf" srcId="{8BB32D3C-0781-4C01-8BE4-B85D7772F2F5}" destId="{7DA70DC2-985B-4497-BCB1-9081FE397DC4}" srcOrd="3" destOrd="0" presId="urn:microsoft.com/office/officeart/2005/8/layout/chevron2"/>
    <dgm:cxn modelId="{F7BB7690-79DD-4EF0-B41B-1924B366FA2D}" type="presParOf" srcId="{8BB32D3C-0781-4C01-8BE4-B85D7772F2F5}" destId="{610B3215-E4DD-45E9-8102-72C94FDB872E}" srcOrd="4" destOrd="0" presId="urn:microsoft.com/office/officeart/2005/8/layout/chevron2"/>
    <dgm:cxn modelId="{4262D39C-57A4-41D3-AA59-F21A5F4947BA}" type="presParOf" srcId="{610B3215-E4DD-45E9-8102-72C94FDB872E}" destId="{D4533A57-8F6D-40FC-AF5C-ED82935BE161}" srcOrd="0" destOrd="0" presId="urn:microsoft.com/office/officeart/2005/8/layout/chevron2"/>
    <dgm:cxn modelId="{A1571D42-14A6-40D8-8B0E-9E1C5470A3AA}" type="presParOf" srcId="{610B3215-E4DD-45E9-8102-72C94FDB872E}" destId="{6D450D6C-A1EF-4126-A9BC-7469B61A27F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CE4CD33-7E23-4322-8126-DEFD125E57B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C8A12B-DB57-41FC-9EFB-E9C956D19EC3}">
      <dgm:prSet phldrT="[Text]" phldr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endParaRPr lang="en-US"/>
        </a:p>
      </dgm:t>
    </dgm:pt>
    <dgm:pt modelId="{62A18669-1CDE-44E3-8F5B-D4DDD3726396}" type="parTrans" cxnId="{42F8238F-1DE2-4ECD-A0F0-E1F13334FAF4}">
      <dgm:prSet/>
      <dgm:spPr/>
      <dgm:t>
        <a:bodyPr/>
        <a:lstStyle/>
        <a:p>
          <a:endParaRPr lang="en-US"/>
        </a:p>
      </dgm:t>
    </dgm:pt>
    <dgm:pt modelId="{4B93F874-4191-4897-8B91-767DA0DB9AA5}" type="sibTrans" cxnId="{42F8238F-1DE2-4ECD-A0F0-E1F13334FAF4}">
      <dgm:prSet/>
      <dgm:spPr/>
      <dgm:t>
        <a:bodyPr/>
        <a:lstStyle/>
        <a:p>
          <a:endParaRPr lang="en-US"/>
        </a:p>
      </dgm:t>
    </dgm:pt>
    <dgm:pt modelId="{7FCB6AD9-5AD2-42F3-8E98-59F289EE410D}">
      <dgm:prSet phldrT="[Text]" custT="1"/>
      <dgm:spPr/>
      <dgm:t>
        <a:bodyPr/>
        <a:lstStyle/>
        <a:p>
          <a:r>
            <a:rPr lang="en-US" altLang="en-US" sz="2800" smtClean="0"/>
            <a:t>Lưu trữ một ký tự đơn</a:t>
          </a:r>
          <a:endParaRPr lang="en-US" sz="2800"/>
        </a:p>
      </dgm:t>
    </dgm:pt>
    <dgm:pt modelId="{92EAFC78-7840-4915-9480-7C52C04163ED}" type="parTrans" cxnId="{4559BBFB-B61A-45A5-9FDF-471A543CAFAC}">
      <dgm:prSet/>
      <dgm:spPr/>
      <dgm:t>
        <a:bodyPr/>
        <a:lstStyle/>
        <a:p>
          <a:endParaRPr lang="en-US"/>
        </a:p>
      </dgm:t>
    </dgm:pt>
    <dgm:pt modelId="{71FDD772-9D3A-4595-B230-EE17322250FE}" type="sibTrans" cxnId="{4559BBFB-B61A-45A5-9FDF-471A543CAFAC}">
      <dgm:prSet/>
      <dgm:spPr/>
      <dgm:t>
        <a:bodyPr/>
        <a:lstStyle/>
        <a:p>
          <a:endParaRPr lang="en-US"/>
        </a:p>
      </dgm:t>
    </dgm:pt>
    <dgm:pt modelId="{4CB29E1F-A39C-404B-B886-981BB67DA6CD}">
      <dgm:prSet phldrT="[Text]" custT="1"/>
      <dgm:spPr/>
      <dgm:t>
        <a:bodyPr/>
        <a:lstStyle/>
        <a:p>
          <a:r>
            <a:rPr lang="en-US" sz="2800" smtClean="0"/>
            <a:t>Khai báo: </a:t>
          </a:r>
          <a:r>
            <a:rPr lang="en-US" sz="2800" b="1" smtClean="0"/>
            <a:t>char var_name; </a:t>
          </a:r>
          <a:endParaRPr lang="en-US" sz="2800" b="1"/>
        </a:p>
      </dgm:t>
    </dgm:pt>
    <dgm:pt modelId="{DCB00ADE-C67B-4A66-8BB4-68D12E947CBA}" type="parTrans" cxnId="{EAB58134-B02B-4832-A625-6571F3791A9C}">
      <dgm:prSet/>
      <dgm:spPr/>
      <dgm:t>
        <a:bodyPr/>
        <a:lstStyle/>
        <a:p>
          <a:endParaRPr lang="en-US"/>
        </a:p>
      </dgm:t>
    </dgm:pt>
    <dgm:pt modelId="{7AA0F76C-AE02-4B34-9D2D-4B0E6A96B6F4}" type="sibTrans" cxnId="{EAB58134-B02B-4832-A625-6571F3791A9C}">
      <dgm:prSet/>
      <dgm:spPr/>
      <dgm:t>
        <a:bodyPr/>
        <a:lstStyle/>
        <a:p>
          <a:endParaRPr lang="en-US"/>
        </a:p>
      </dgm:t>
    </dgm:pt>
    <dgm:pt modelId="{921D504F-ADA0-4B23-8A1C-E21B84C4D944}">
      <dgm:prSet phldrT="[Text]" phldr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endParaRPr lang="en-US"/>
        </a:p>
      </dgm:t>
    </dgm:pt>
    <dgm:pt modelId="{E7EBDCC0-2146-4B37-8E47-2ADC8FE1055E}" type="parTrans" cxnId="{1D1D7E7F-42D9-46CB-B1A2-48ACD05BD7E5}">
      <dgm:prSet/>
      <dgm:spPr/>
      <dgm:t>
        <a:bodyPr/>
        <a:lstStyle/>
        <a:p>
          <a:endParaRPr lang="en-US"/>
        </a:p>
      </dgm:t>
    </dgm:pt>
    <dgm:pt modelId="{0CA4966F-88E5-4867-B200-AB619A71A226}" type="sibTrans" cxnId="{1D1D7E7F-42D9-46CB-B1A2-48ACD05BD7E5}">
      <dgm:prSet/>
      <dgm:spPr/>
      <dgm:t>
        <a:bodyPr/>
        <a:lstStyle/>
        <a:p>
          <a:endParaRPr lang="en-US"/>
        </a:p>
      </dgm:t>
    </dgm:pt>
    <dgm:pt modelId="{91CB515F-5306-48BA-868C-3D024053F21D}">
      <dgm:prSet phldrT="[Text]" custT="1"/>
      <dgm:spPr/>
      <dgm:t>
        <a:bodyPr/>
        <a:lstStyle/>
        <a:p>
          <a:r>
            <a:rPr lang="en-US" altLang="en-US" sz="2800" smtClean="0">
              <a:cs typeface="Times New Roman" panose="02020603050405020304" pitchFamily="18" charset="0"/>
            </a:rPr>
            <a:t>Chiếm 8 bits (1 byte) </a:t>
          </a:r>
          <a:r>
            <a:rPr lang="en-US" altLang="en-US" sz="2800" smtClean="0"/>
            <a:t>bộ nhớ</a:t>
          </a:r>
          <a:endParaRPr lang="en-US" sz="2800"/>
        </a:p>
      </dgm:t>
    </dgm:pt>
    <dgm:pt modelId="{E6BE3651-5B07-4866-B87B-702BEC25A63B}" type="parTrans" cxnId="{81D6235C-8C3F-421F-A70E-078A723E93B8}">
      <dgm:prSet/>
      <dgm:spPr/>
      <dgm:t>
        <a:bodyPr/>
        <a:lstStyle/>
        <a:p>
          <a:endParaRPr lang="en-US"/>
        </a:p>
      </dgm:t>
    </dgm:pt>
    <dgm:pt modelId="{21CDD9D8-F2B2-416A-BE93-F0B9051E643E}" type="sibTrans" cxnId="{81D6235C-8C3F-421F-A70E-078A723E93B8}">
      <dgm:prSet/>
      <dgm:spPr/>
      <dgm:t>
        <a:bodyPr/>
        <a:lstStyle/>
        <a:p>
          <a:endParaRPr lang="en-US"/>
        </a:p>
      </dgm:t>
    </dgm:pt>
    <dgm:pt modelId="{F9A32F8A-B725-458C-9247-71475761DC0B}">
      <dgm:prSet phldrT="[Text]" phldr="1"/>
      <dgm:spPr>
        <a:solidFill>
          <a:schemeClr val="accent6">
            <a:lumMod val="75000"/>
          </a:schemeClr>
        </a:solidFill>
      </dgm:spPr>
      <dgm:t>
        <a:bodyPr/>
        <a:lstStyle/>
        <a:p>
          <a:endParaRPr lang="en-US"/>
        </a:p>
      </dgm:t>
    </dgm:pt>
    <dgm:pt modelId="{6D3456D6-63E2-4A58-B5C0-A72230E12648}" type="parTrans" cxnId="{0601DE11-388A-4D89-955A-FC2332D54FE4}">
      <dgm:prSet/>
      <dgm:spPr/>
      <dgm:t>
        <a:bodyPr/>
        <a:lstStyle/>
        <a:p>
          <a:endParaRPr lang="en-US"/>
        </a:p>
      </dgm:t>
    </dgm:pt>
    <dgm:pt modelId="{FA8A72E6-80C7-4B94-B4BC-2C5D31EDCD7E}" type="sibTrans" cxnId="{0601DE11-388A-4D89-955A-FC2332D54FE4}">
      <dgm:prSet/>
      <dgm:spPr/>
      <dgm:t>
        <a:bodyPr/>
        <a:lstStyle/>
        <a:p>
          <a:endParaRPr lang="en-US"/>
        </a:p>
      </dgm:t>
    </dgm:pt>
    <dgm:pt modelId="{C53E3083-E962-49FE-B355-7FFC0FDAC376}">
      <dgm:prSet phldrT="[Text]" custT="1"/>
      <dgm:spPr/>
      <dgm:t>
        <a:bodyPr/>
        <a:lstStyle/>
        <a:p>
          <a:r>
            <a:rPr lang="en-US" altLang="en-US" sz="2800" dirty="0" smtClean="0"/>
            <a:t>Ví </a:t>
          </a:r>
          <a:r>
            <a:rPr lang="en-US" altLang="en-US" sz="2800" dirty="0" err="1" smtClean="0"/>
            <a:t>dụ</a:t>
          </a:r>
          <a:r>
            <a:rPr lang="en-US" altLang="en-US" sz="2800" dirty="0" smtClean="0">
              <a:cs typeface="Times New Roman" panose="02020603050405020304" pitchFamily="18" charset="0"/>
            </a:rPr>
            <a:t>: ‘a’, ‘m’, ‘$’ ‘%’ , ‘1’, ’5’</a:t>
          </a:r>
          <a:r>
            <a:rPr lang="en-US" altLang="en-US" sz="2800" dirty="0" smtClean="0"/>
            <a:t> </a:t>
          </a:r>
          <a:endParaRPr lang="en-US" sz="2800" dirty="0"/>
        </a:p>
      </dgm:t>
    </dgm:pt>
    <dgm:pt modelId="{2FE8E827-D963-46F9-ABC7-C96DD55B3A20}" type="parTrans" cxnId="{BE9BC869-B473-4A17-B604-22CE95B9F8C3}">
      <dgm:prSet/>
      <dgm:spPr/>
      <dgm:t>
        <a:bodyPr/>
        <a:lstStyle/>
        <a:p>
          <a:endParaRPr lang="en-US"/>
        </a:p>
      </dgm:t>
    </dgm:pt>
    <dgm:pt modelId="{55C900BA-C74B-4DDB-9269-8C96C642A8B0}" type="sibTrans" cxnId="{BE9BC869-B473-4A17-B604-22CE95B9F8C3}">
      <dgm:prSet/>
      <dgm:spPr/>
      <dgm:t>
        <a:bodyPr/>
        <a:lstStyle/>
        <a:p>
          <a:endParaRPr lang="en-US"/>
        </a:p>
      </dgm:t>
    </dgm:pt>
    <dgm:pt modelId="{8BB32D3C-0781-4C01-8BE4-B85D7772F2F5}" type="pres">
      <dgm:prSet presAssocID="{0CE4CD33-7E23-4322-8126-DEFD125E57B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F933CD-CD70-484B-B77E-1B6F44F0A31D}" type="pres">
      <dgm:prSet presAssocID="{48C8A12B-DB57-41FC-9EFB-E9C956D19EC3}" presName="composite" presStyleCnt="0"/>
      <dgm:spPr/>
    </dgm:pt>
    <dgm:pt modelId="{016EB9B3-04B0-490F-AB6C-F851D5622736}" type="pres">
      <dgm:prSet presAssocID="{48C8A12B-DB57-41FC-9EFB-E9C956D19EC3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CC0F7-AA8D-4625-8752-26AA042F4227}" type="pres">
      <dgm:prSet presAssocID="{48C8A12B-DB57-41FC-9EFB-E9C956D19EC3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4CA69-D225-4DAA-BE90-F8351034B94B}" type="pres">
      <dgm:prSet presAssocID="{4B93F874-4191-4897-8B91-767DA0DB9AA5}" presName="sp" presStyleCnt="0"/>
      <dgm:spPr/>
    </dgm:pt>
    <dgm:pt modelId="{417C826C-8474-4900-9F89-2BC1537E1C26}" type="pres">
      <dgm:prSet presAssocID="{921D504F-ADA0-4B23-8A1C-E21B84C4D944}" presName="composite" presStyleCnt="0"/>
      <dgm:spPr/>
    </dgm:pt>
    <dgm:pt modelId="{DE91B857-F951-47B7-9547-D19E6C0DC986}" type="pres">
      <dgm:prSet presAssocID="{921D504F-ADA0-4B23-8A1C-E21B84C4D944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AA82D-D639-4781-8193-7A9F65CC5AB3}" type="pres">
      <dgm:prSet presAssocID="{921D504F-ADA0-4B23-8A1C-E21B84C4D944}" presName="descendantText" presStyleLbl="alignAcc1" presStyleIdx="1" presStyleCnt="3" custLinFactNeighborX="-1377" custLinFactNeighborY="394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DA70DC2-985B-4497-BCB1-9081FE397DC4}" type="pres">
      <dgm:prSet presAssocID="{0CA4966F-88E5-4867-B200-AB619A71A226}" presName="sp" presStyleCnt="0"/>
      <dgm:spPr/>
    </dgm:pt>
    <dgm:pt modelId="{610B3215-E4DD-45E9-8102-72C94FDB872E}" type="pres">
      <dgm:prSet presAssocID="{F9A32F8A-B725-458C-9247-71475761DC0B}" presName="composite" presStyleCnt="0"/>
      <dgm:spPr/>
    </dgm:pt>
    <dgm:pt modelId="{D4533A57-8F6D-40FC-AF5C-ED82935BE161}" type="pres">
      <dgm:prSet presAssocID="{F9A32F8A-B725-458C-9247-71475761DC0B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450D6C-A1EF-4126-A9BC-7469B61A27F2}" type="pres">
      <dgm:prSet presAssocID="{F9A32F8A-B725-458C-9247-71475761DC0B}" presName="descendantText" presStyleLbl="alignAcc1" presStyleIdx="2" presStyleCnt="3" custLinFactNeighborX="0" custLinFactNeighborY="-333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601DE11-388A-4D89-955A-FC2332D54FE4}" srcId="{0CE4CD33-7E23-4322-8126-DEFD125E57B5}" destId="{F9A32F8A-B725-458C-9247-71475761DC0B}" srcOrd="2" destOrd="0" parTransId="{6D3456D6-63E2-4A58-B5C0-A72230E12648}" sibTransId="{FA8A72E6-80C7-4B94-B4BC-2C5D31EDCD7E}"/>
    <dgm:cxn modelId="{BE9BC869-B473-4A17-B604-22CE95B9F8C3}" srcId="{F9A32F8A-B725-458C-9247-71475761DC0B}" destId="{C53E3083-E962-49FE-B355-7FFC0FDAC376}" srcOrd="0" destOrd="0" parTransId="{2FE8E827-D963-46F9-ABC7-C96DD55B3A20}" sibTransId="{55C900BA-C74B-4DDB-9269-8C96C642A8B0}"/>
    <dgm:cxn modelId="{44917E63-0584-4053-923B-82F2E28C6534}" type="presOf" srcId="{48C8A12B-DB57-41FC-9EFB-E9C956D19EC3}" destId="{016EB9B3-04B0-490F-AB6C-F851D5622736}" srcOrd="0" destOrd="0" presId="urn:microsoft.com/office/officeart/2005/8/layout/chevron2"/>
    <dgm:cxn modelId="{127DFC4B-DD75-47C1-8870-CC38827B7F75}" type="presOf" srcId="{0CE4CD33-7E23-4322-8126-DEFD125E57B5}" destId="{8BB32D3C-0781-4C01-8BE4-B85D7772F2F5}" srcOrd="0" destOrd="0" presId="urn:microsoft.com/office/officeart/2005/8/layout/chevron2"/>
    <dgm:cxn modelId="{825DF2DD-D504-4D45-84CE-0A5E21F68849}" type="presOf" srcId="{C53E3083-E962-49FE-B355-7FFC0FDAC376}" destId="{6D450D6C-A1EF-4126-A9BC-7469B61A27F2}" srcOrd="0" destOrd="0" presId="urn:microsoft.com/office/officeart/2005/8/layout/chevron2"/>
    <dgm:cxn modelId="{1D1D7E7F-42D9-46CB-B1A2-48ACD05BD7E5}" srcId="{0CE4CD33-7E23-4322-8126-DEFD125E57B5}" destId="{921D504F-ADA0-4B23-8A1C-E21B84C4D944}" srcOrd="1" destOrd="0" parTransId="{E7EBDCC0-2146-4B37-8E47-2ADC8FE1055E}" sibTransId="{0CA4966F-88E5-4867-B200-AB619A71A226}"/>
    <dgm:cxn modelId="{81D6235C-8C3F-421F-A70E-078A723E93B8}" srcId="{921D504F-ADA0-4B23-8A1C-E21B84C4D944}" destId="{91CB515F-5306-48BA-868C-3D024053F21D}" srcOrd="0" destOrd="0" parTransId="{E6BE3651-5B07-4866-B87B-702BEC25A63B}" sibTransId="{21CDD9D8-F2B2-416A-BE93-F0B9051E643E}"/>
    <dgm:cxn modelId="{42F8238F-1DE2-4ECD-A0F0-E1F13334FAF4}" srcId="{0CE4CD33-7E23-4322-8126-DEFD125E57B5}" destId="{48C8A12B-DB57-41FC-9EFB-E9C956D19EC3}" srcOrd="0" destOrd="0" parTransId="{62A18669-1CDE-44E3-8F5B-D4DDD3726396}" sibTransId="{4B93F874-4191-4897-8B91-767DA0DB9AA5}"/>
    <dgm:cxn modelId="{EAB58134-B02B-4832-A625-6571F3791A9C}" srcId="{48C8A12B-DB57-41FC-9EFB-E9C956D19EC3}" destId="{4CB29E1F-A39C-404B-B886-981BB67DA6CD}" srcOrd="1" destOrd="0" parTransId="{DCB00ADE-C67B-4A66-8BB4-68D12E947CBA}" sibTransId="{7AA0F76C-AE02-4B34-9D2D-4B0E6A96B6F4}"/>
    <dgm:cxn modelId="{57747DA1-533A-46B8-99D7-90B547BEFAE1}" type="presOf" srcId="{7FCB6AD9-5AD2-42F3-8E98-59F289EE410D}" destId="{E92CC0F7-AA8D-4625-8752-26AA042F4227}" srcOrd="0" destOrd="0" presId="urn:microsoft.com/office/officeart/2005/8/layout/chevron2"/>
    <dgm:cxn modelId="{B4BA87D7-29B8-4D18-9A10-B6B77ADD1067}" type="presOf" srcId="{921D504F-ADA0-4B23-8A1C-E21B84C4D944}" destId="{DE91B857-F951-47B7-9547-D19E6C0DC986}" srcOrd="0" destOrd="0" presId="urn:microsoft.com/office/officeart/2005/8/layout/chevron2"/>
    <dgm:cxn modelId="{4559BBFB-B61A-45A5-9FDF-471A543CAFAC}" srcId="{48C8A12B-DB57-41FC-9EFB-E9C956D19EC3}" destId="{7FCB6AD9-5AD2-42F3-8E98-59F289EE410D}" srcOrd="0" destOrd="0" parTransId="{92EAFC78-7840-4915-9480-7C52C04163ED}" sibTransId="{71FDD772-9D3A-4595-B230-EE17322250FE}"/>
    <dgm:cxn modelId="{1ADC8765-349D-4F6F-92C9-189AC5640D5E}" type="presOf" srcId="{F9A32F8A-B725-458C-9247-71475761DC0B}" destId="{D4533A57-8F6D-40FC-AF5C-ED82935BE161}" srcOrd="0" destOrd="0" presId="urn:microsoft.com/office/officeart/2005/8/layout/chevron2"/>
    <dgm:cxn modelId="{96897AA1-010A-4C84-B556-A61E485B9EEB}" type="presOf" srcId="{4CB29E1F-A39C-404B-B886-981BB67DA6CD}" destId="{E92CC0F7-AA8D-4625-8752-26AA042F4227}" srcOrd="0" destOrd="1" presId="urn:microsoft.com/office/officeart/2005/8/layout/chevron2"/>
    <dgm:cxn modelId="{ADBFD25D-BEE1-4ECE-9452-6AFF4D3C493F}" type="presOf" srcId="{91CB515F-5306-48BA-868C-3D024053F21D}" destId="{269AA82D-D639-4781-8193-7A9F65CC5AB3}" srcOrd="0" destOrd="0" presId="urn:microsoft.com/office/officeart/2005/8/layout/chevron2"/>
    <dgm:cxn modelId="{7B09C416-1D87-4917-947C-DE38B511BEA7}" type="presParOf" srcId="{8BB32D3C-0781-4C01-8BE4-B85D7772F2F5}" destId="{A7F933CD-CD70-484B-B77E-1B6F44F0A31D}" srcOrd="0" destOrd="0" presId="urn:microsoft.com/office/officeart/2005/8/layout/chevron2"/>
    <dgm:cxn modelId="{EEF2F6E2-1C07-4143-A502-EF6F3394E333}" type="presParOf" srcId="{A7F933CD-CD70-484B-B77E-1B6F44F0A31D}" destId="{016EB9B3-04B0-490F-AB6C-F851D5622736}" srcOrd="0" destOrd="0" presId="urn:microsoft.com/office/officeart/2005/8/layout/chevron2"/>
    <dgm:cxn modelId="{EBB33F3B-B164-4D14-909B-B6DE4B09614B}" type="presParOf" srcId="{A7F933CD-CD70-484B-B77E-1B6F44F0A31D}" destId="{E92CC0F7-AA8D-4625-8752-26AA042F4227}" srcOrd="1" destOrd="0" presId="urn:microsoft.com/office/officeart/2005/8/layout/chevron2"/>
    <dgm:cxn modelId="{F8584604-24C3-4DA8-ABDE-509570359B60}" type="presParOf" srcId="{8BB32D3C-0781-4C01-8BE4-B85D7772F2F5}" destId="{58F4CA69-D225-4DAA-BE90-F8351034B94B}" srcOrd="1" destOrd="0" presId="urn:microsoft.com/office/officeart/2005/8/layout/chevron2"/>
    <dgm:cxn modelId="{2417673C-0C41-48FE-AADB-77A3C43154CB}" type="presParOf" srcId="{8BB32D3C-0781-4C01-8BE4-B85D7772F2F5}" destId="{417C826C-8474-4900-9F89-2BC1537E1C26}" srcOrd="2" destOrd="0" presId="urn:microsoft.com/office/officeart/2005/8/layout/chevron2"/>
    <dgm:cxn modelId="{FF95B917-9C47-41E1-BB41-D62A020DCCCF}" type="presParOf" srcId="{417C826C-8474-4900-9F89-2BC1537E1C26}" destId="{DE91B857-F951-47B7-9547-D19E6C0DC986}" srcOrd="0" destOrd="0" presId="urn:microsoft.com/office/officeart/2005/8/layout/chevron2"/>
    <dgm:cxn modelId="{5227403E-6C91-457B-BE24-32BB53352896}" type="presParOf" srcId="{417C826C-8474-4900-9F89-2BC1537E1C26}" destId="{269AA82D-D639-4781-8193-7A9F65CC5AB3}" srcOrd="1" destOrd="0" presId="urn:microsoft.com/office/officeart/2005/8/layout/chevron2"/>
    <dgm:cxn modelId="{7E2FB3DC-56A2-4AEF-B031-7311D29A073A}" type="presParOf" srcId="{8BB32D3C-0781-4C01-8BE4-B85D7772F2F5}" destId="{7DA70DC2-985B-4497-BCB1-9081FE397DC4}" srcOrd="3" destOrd="0" presId="urn:microsoft.com/office/officeart/2005/8/layout/chevron2"/>
    <dgm:cxn modelId="{466C2641-AE1A-409F-BA1E-3AAFAC78C6C6}" type="presParOf" srcId="{8BB32D3C-0781-4C01-8BE4-B85D7772F2F5}" destId="{610B3215-E4DD-45E9-8102-72C94FDB872E}" srcOrd="4" destOrd="0" presId="urn:microsoft.com/office/officeart/2005/8/layout/chevron2"/>
    <dgm:cxn modelId="{BA477F3A-D1D6-46B9-8861-1B6ADD3451BC}" type="presParOf" srcId="{610B3215-E4DD-45E9-8102-72C94FDB872E}" destId="{D4533A57-8F6D-40FC-AF5C-ED82935BE161}" srcOrd="0" destOrd="0" presId="urn:microsoft.com/office/officeart/2005/8/layout/chevron2"/>
    <dgm:cxn modelId="{C2211A5A-760E-46D1-AEFA-F27A34A2C842}" type="presParOf" srcId="{610B3215-E4DD-45E9-8102-72C94FDB872E}" destId="{6D450D6C-A1EF-4126-A9BC-7469B61A27F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CE4CD33-7E23-4322-8126-DEFD125E57B5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C8A12B-DB57-41FC-9EFB-E9C956D19EC3}">
      <dgm:prSet phldrT="[Text]" phldr="1"/>
      <dgm:spPr>
        <a:solidFill>
          <a:schemeClr val="bg2">
            <a:lumMod val="20000"/>
            <a:lumOff val="80000"/>
          </a:schemeClr>
        </a:solidFill>
      </dgm:spPr>
      <dgm:t>
        <a:bodyPr/>
        <a:lstStyle/>
        <a:p>
          <a:endParaRPr lang="en-US"/>
        </a:p>
      </dgm:t>
    </dgm:pt>
    <dgm:pt modelId="{62A18669-1CDE-44E3-8F5B-D4DDD3726396}" type="parTrans" cxnId="{42F8238F-1DE2-4ECD-A0F0-E1F13334FAF4}">
      <dgm:prSet/>
      <dgm:spPr/>
      <dgm:t>
        <a:bodyPr/>
        <a:lstStyle/>
        <a:p>
          <a:endParaRPr lang="en-US"/>
        </a:p>
      </dgm:t>
    </dgm:pt>
    <dgm:pt modelId="{4B93F874-4191-4897-8B91-767DA0DB9AA5}" type="sibTrans" cxnId="{42F8238F-1DE2-4ECD-A0F0-E1F13334FAF4}">
      <dgm:prSet/>
      <dgm:spPr/>
      <dgm:t>
        <a:bodyPr/>
        <a:lstStyle/>
        <a:p>
          <a:endParaRPr lang="en-US"/>
        </a:p>
      </dgm:t>
    </dgm:pt>
    <dgm:pt modelId="{7FCB6AD9-5AD2-42F3-8E98-59F289EE410D}">
      <dgm:prSet phldrT="[Text]" custT="1"/>
      <dgm:spPr/>
      <dgm:t>
        <a:bodyPr/>
        <a:lstStyle/>
        <a:p>
          <a:r>
            <a:rPr lang="en-US" altLang="en-US" sz="2800" smtClean="0"/>
            <a:t>Không lưu bất cứ dữ liệu gì</a:t>
          </a:r>
          <a:r>
            <a:rPr lang="en-US" sz="2800" b="1" smtClean="0"/>
            <a:t> </a:t>
          </a:r>
          <a:endParaRPr lang="en-US" sz="2800"/>
        </a:p>
      </dgm:t>
    </dgm:pt>
    <dgm:pt modelId="{92EAFC78-7840-4915-9480-7C52C04163ED}" type="parTrans" cxnId="{4559BBFB-B61A-45A5-9FDF-471A543CAFAC}">
      <dgm:prSet/>
      <dgm:spPr/>
      <dgm:t>
        <a:bodyPr/>
        <a:lstStyle/>
        <a:p>
          <a:endParaRPr lang="en-US"/>
        </a:p>
      </dgm:t>
    </dgm:pt>
    <dgm:pt modelId="{71FDD772-9D3A-4595-B230-EE17322250FE}" type="sibTrans" cxnId="{4559BBFB-B61A-45A5-9FDF-471A543CAFAC}">
      <dgm:prSet/>
      <dgm:spPr/>
      <dgm:t>
        <a:bodyPr/>
        <a:lstStyle/>
        <a:p>
          <a:endParaRPr lang="en-US"/>
        </a:p>
      </dgm:t>
    </dgm:pt>
    <dgm:pt modelId="{921D504F-ADA0-4B23-8A1C-E21B84C4D944}">
      <dgm:prSet phldrT="[Text]" phldr="1"/>
      <dgm:spPr>
        <a:solidFill>
          <a:schemeClr val="bg2">
            <a:lumMod val="60000"/>
            <a:lumOff val="40000"/>
          </a:schemeClr>
        </a:solidFill>
      </dgm:spPr>
      <dgm:t>
        <a:bodyPr/>
        <a:lstStyle/>
        <a:p>
          <a:endParaRPr lang="en-US"/>
        </a:p>
      </dgm:t>
    </dgm:pt>
    <dgm:pt modelId="{E7EBDCC0-2146-4B37-8E47-2ADC8FE1055E}" type="parTrans" cxnId="{1D1D7E7F-42D9-46CB-B1A2-48ACD05BD7E5}">
      <dgm:prSet/>
      <dgm:spPr/>
      <dgm:t>
        <a:bodyPr/>
        <a:lstStyle/>
        <a:p>
          <a:endParaRPr lang="en-US"/>
        </a:p>
      </dgm:t>
    </dgm:pt>
    <dgm:pt modelId="{0CA4966F-88E5-4867-B200-AB619A71A226}" type="sibTrans" cxnId="{1D1D7E7F-42D9-46CB-B1A2-48ACD05BD7E5}">
      <dgm:prSet/>
      <dgm:spPr/>
      <dgm:t>
        <a:bodyPr/>
        <a:lstStyle/>
        <a:p>
          <a:endParaRPr lang="en-US"/>
        </a:p>
      </dgm:t>
    </dgm:pt>
    <dgm:pt modelId="{91CB515F-5306-48BA-868C-3D024053F21D}">
      <dgm:prSet phldrT="[Text]" custT="1"/>
      <dgm:spPr/>
      <dgm:t>
        <a:bodyPr/>
        <a:lstStyle/>
        <a:p>
          <a:r>
            <a:rPr lang="en-US" altLang="en-US" sz="2800" smtClean="0"/>
            <a:t>Báo cho trình biên dịch không có giá trị trả về</a:t>
          </a:r>
          <a:endParaRPr lang="en-US" sz="2800"/>
        </a:p>
      </dgm:t>
    </dgm:pt>
    <dgm:pt modelId="{E6BE3651-5B07-4866-B87B-702BEC25A63B}" type="parTrans" cxnId="{81D6235C-8C3F-421F-A70E-078A723E93B8}">
      <dgm:prSet/>
      <dgm:spPr/>
      <dgm:t>
        <a:bodyPr/>
        <a:lstStyle/>
        <a:p>
          <a:endParaRPr lang="en-US"/>
        </a:p>
      </dgm:t>
    </dgm:pt>
    <dgm:pt modelId="{21CDD9D8-F2B2-416A-BE93-F0B9051E643E}" type="sibTrans" cxnId="{81D6235C-8C3F-421F-A70E-078A723E93B8}">
      <dgm:prSet/>
      <dgm:spPr/>
      <dgm:t>
        <a:bodyPr/>
        <a:lstStyle/>
        <a:p>
          <a:endParaRPr lang="en-US"/>
        </a:p>
      </dgm:t>
    </dgm:pt>
    <dgm:pt modelId="{8BB32D3C-0781-4C01-8BE4-B85D7772F2F5}" type="pres">
      <dgm:prSet presAssocID="{0CE4CD33-7E23-4322-8126-DEFD125E57B5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7F933CD-CD70-484B-B77E-1B6F44F0A31D}" type="pres">
      <dgm:prSet presAssocID="{48C8A12B-DB57-41FC-9EFB-E9C956D19EC3}" presName="composite" presStyleCnt="0"/>
      <dgm:spPr/>
    </dgm:pt>
    <dgm:pt modelId="{016EB9B3-04B0-490F-AB6C-F851D5622736}" type="pres">
      <dgm:prSet presAssocID="{48C8A12B-DB57-41FC-9EFB-E9C956D19EC3}" presName="parentText" presStyleLbl="align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2CC0F7-AA8D-4625-8752-26AA042F4227}" type="pres">
      <dgm:prSet presAssocID="{48C8A12B-DB57-41FC-9EFB-E9C956D19EC3}" presName="descendantText" presStyleLbl="alignAcc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F4CA69-D225-4DAA-BE90-F8351034B94B}" type="pres">
      <dgm:prSet presAssocID="{4B93F874-4191-4897-8B91-767DA0DB9AA5}" presName="sp" presStyleCnt="0"/>
      <dgm:spPr/>
    </dgm:pt>
    <dgm:pt modelId="{417C826C-8474-4900-9F89-2BC1537E1C26}" type="pres">
      <dgm:prSet presAssocID="{921D504F-ADA0-4B23-8A1C-E21B84C4D944}" presName="composite" presStyleCnt="0"/>
      <dgm:spPr/>
    </dgm:pt>
    <dgm:pt modelId="{DE91B857-F951-47B7-9547-D19E6C0DC986}" type="pres">
      <dgm:prSet presAssocID="{921D504F-ADA0-4B23-8A1C-E21B84C4D944}" presName="parentText" presStyleLbl="align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AA82D-D639-4781-8193-7A9F65CC5AB3}" type="pres">
      <dgm:prSet presAssocID="{921D504F-ADA0-4B23-8A1C-E21B84C4D944}" presName="descendantText" presStyleLbl="alignAcc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7E2E575-AD9E-4B82-8993-74647CD1AF2E}" type="presOf" srcId="{48C8A12B-DB57-41FC-9EFB-E9C956D19EC3}" destId="{016EB9B3-04B0-490F-AB6C-F851D5622736}" srcOrd="0" destOrd="0" presId="urn:microsoft.com/office/officeart/2005/8/layout/chevron2"/>
    <dgm:cxn modelId="{42F8238F-1DE2-4ECD-A0F0-E1F13334FAF4}" srcId="{0CE4CD33-7E23-4322-8126-DEFD125E57B5}" destId="{48C8A12B-DB57-41FC-9EFB-E9C956D19EC3}" srcOrd="0" destOrd="0" parTransId="{62A18669-1CDE-44E3-8F5B-D4DDD3726396}" sibTransId="{4B93F874-4191-4897-8B91-767DA0DB9AA5}"/>
    <dgm:cxn modelId="{8C5EA0D5-2E6D-40A9-84F6-9D294DEE7427}" type="presOf" srcId="{7FCB6AD9-5AD2-42F3-8E98-59F289EE410D}" destId="{E92CC0F7-AA8D-4625-8752-26AA042F4227}" srcOrd="0" destOrd="0" presId="urn:microsoft.com/office/officeart/2005/8/layout/chevron2"/>
    <dgm:cxn modelId="{1F8F207A-4071-4E1C-9347-439FF2D8F0E2}" type="presOf" srcId="{921D504F-ADA0-4B23-8A1C-E21B84C4D944}" destId="{DE91B857-F951-47B7-9547-D19E6C0DC986}" srcOrd="0" destOrd="0" presId="urn:microsoft.com/office/officeart/2005/8/layout/chevron2"/>
    <dgm:cxn modelId="{43F089AB-5988-4AD4-800C-51C4F674F65F}" type="presOf" srcId="{91CB515F-5306-48BA-868C-3D024053F21D}" destId="{269AA82D-D639-4781-8193-7A9F65CC5AB3}" srcOrd="0" destOrd="0" presId="urn:microsoft.com/office/officeart/2005/8/layout/chevron2"/>
    <dgm:cxn modelId="{81D6235C-8C3F-421F-A70E-078A723E93B8}" srcId="{921D504F-ADA0-4B23-8A1C-E21B84C4D944}" destId="{91CB515F-5306-48BA-868C-3D024053F21D}" srcOrd="0" destOrd="0" parTransId="{E6BE3651-5B07-4866-B87B-702BEC25A63B}" sibTransId="{21CDD9D8-F2B2-416A-BE93-F0B9051E643E}"/>
    <dgm:cxn modelId="{1D1D7E7F-42D9-46CB-B1A2-48ACD05BD7E5}" srcId="{0CE4CD33-7E23-4322-8126-DEFD125E57B5}" destId="{921D504F-ADA0-4B23-8A1C-E21B84C4D944}" srcOrd="1" destOrd="0" parTransId="{E7EBDCC0-2146-4B37-8E47-2ADC8FE1055E}" sibTransId="{0CA4966F-88E5-4867-B200-AB619A71A226}"/>
    <dgm:cxn modelId="{4559BBFB-B61A-45A5-9FDF-471A543CAFAC}" srcId="{48C8A12B-DB57-41FC-9EFB-E9C956D19EC3}" destId="{7FCB6AD9-5AD2-42F3-8E98-59F289EE410D}" srcOrd="0" destOrd="0" parTransId="{92EAFC78-7840-4915-9480-7C52C04163ED}" sibTransId="{71FDD772-9D3A-4595-B230-EE17322250FE}"/>
    <dgm:cxn modelId="{AEEF49B9-718B-4F0F-B46C-C6FB924A7613}" type="presOf" srcId="{0CE4CD33-7E23-4322-8126-DEFD125E57B5}" destId="{8BB32D3C-0781-4C01-8BE4-B85D7772F2F5}" srcOrd="0" destOrd="0" presId="urn:microsoft.com/office/officeart/2005/8/layout/chevron2"/>
    <dgm:cxn modelId="{45F525FD-D62E-4CB0-9323-A0D13AC339FA}" type="presParOf" srcId="{8BB32D3C-0781-4C01-8BE4-B85D7772F2F5}" destId="{A7F933CD-CD70-484B-B77E-1B6F44F0A31D}" srcOrd="0" destOrd="0" presId="urn:microsoft.com/office/officeart/2005/8/layout/chevron2"/>
    <dgm:cxn modelId="{7E55D3F5-13D8-4DBC-8E9E-3D542395C311}" type="presParOf" srcId="{A7F933CD-CD70-484B-B77E-1B6F44F0A31D}" destId="{016EB9B3-04B0-490F-AB6C-F851D5622736}" srcOrd="0" destOrd="0" presId="urn:microsoft.com/office/officeart/2005/8/layout/chevron2"/>
    <dgm:cxn modelId="{4C400A3A-1143-4B2D-904C-61115A4BBB57}" type="presParOf" srcId="{A7F933CD-CD70-484B-B77E-1B6F44F0A31D}" destId="{E92CC0F7-AA8D-4625-8752-26AA042F4227}" srcOrd="1" destOrd="0" presId="urn:microsoft.com/office/officeart/2005/8/layout/chevron2"/>
    <dgm:cxn modelId="{EF32F3F0-A18B-4F31-8E65-14D590E37FAE}" type="presParOf" srcId="{8BB32D3C-0781-4C01-8BE4-B85D7772F2F5}" destId="{58F4CA69-D225-4DAA-BE90-F8351034B94B}" srcOrd="1" destOrd="0" presId="urn:microsoft.com/office/officeart/2005/8/layout/chevron2"/>
    <dgm:cxn modelId="{315C372A-E2A4-44FE-975E-33F49FE837A4}" type="presParOf" srcId="{8BB32D3C-0781-4C01-8BE4-B85D7772F2F5}" destId="{417C826C-8474-4900-9F89-2BC1537E1C26}" srcOrd="2" destOrd="0" presId="urn:microsoft.com/office/officeart/2005/8/layout/chevron2"/>
    <dgm:cxn modelId="{F9DD010E-4E6F-4384-9F9A-4999A7AB02F6}" type="presParOf" srcId="{417C826C-8474-4900-9F89-2BC1537E1C26}" destId="{DE91B857-F951-47B7-9547-D19E6C0DC986}" srcOrd="0" destOrd="0" presId="urn:microsoft.com/office/officeart/2005/8/layout/chevron2"/>
    <dgm:cxn modelId="{571BEBDA-D842-4641-A8CC-112088234D53}" type="presParOf" srcId="{417C826C-8474-4900-9F89-2BC1537E1C26}" destId="{269AA82D-D639-4781-8193-7A9F65CC5AB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62F6EF-FCB6-45C6-952B-7C0FCD8275DE}">
      <dsp:nvSpPr>
        <dsp:cNvPr id="0" name=""/>
        <dsp:cNvSpPr/>
      </dsp:nvSpPr>
      <dsp:spPr>
        <a:xfrm>
          <a:off x="0" y="14114"/>
          <a:ext cx="8283388" cy="8874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l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b="0" i="0" kern="1200" smtClean="0"/>
            <a:t>Ví dụ về định danh đúng</a:t>
          </a:r>
          <a:endParaRPr lang="en-US" sz="3700" kern="1200"/>
        </a:p>
      </dsp:txBody>
      <dsp:txXfrm>
        <a:off x="43321" y="57435"/>
        <a:ext cx="8196746" cy="800803"/>
      </dsp:txXfrm>
    </dsp:sp>
    <dsp:sp modelId="{DC61F2EE-2F2F-4C9C-8D6A-16F5D0330D49}">
      <dsp:nvSpPr>
        <dsp:cNvPr id="0" name=""/>
        <dsp:cNvSpPr/>
      </dsp:nvSpPr>
      <dsp:spPr>
        <a:xfrm>
          <a:off x="0" y="901559"/>
          <a:ext cx="8283388" cy="19913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998" tIns="46990" rIns="263144" bIns="46990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900" b="0" i="0" kern="1200" smtClean="0"/>
            <a:t>arena</a:t>
          </a:r>
          <a:endParaRPr lang="en-US" sz="2900" kern="120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900" b="0" i="0" kern="1200" dirty="0" err="1" smtClean="0"/>
            <a:t>s_count</a:t>
          </a:r>
          <a:endParaRPr lang="en-US" sz="2900" kern="1200" dirty="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900" b="0" i="0" kern="1200" smtClean="0"/>
            <a:t>marks40</a:t>
          </a:r>
          <a:endParaRPr lang="en-US" sz="2900" kern="120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900" b="0" i="0" kern="1200" smtClean="0"/>
            <a:t>class_one</a:t>
          </a:r>
          <a:endParaRPr lang="en-US" sz="2900" kern="1200"/>
        </a:p>
      </dsp:txBody>
      <dsp:txXfrm>
        <a:off x="0" y="901559"/>
        <a:ext cx="8283388" cy="1991340"/>
      </dsp:txXfrm>
    </dsp:sp>
    <dsp:sp modelId="{549EDE04-C056-472B-A4AE-01FD6662DC2F}">
      <dsp:nvSpPr>
        <dsp:cNvPr id="0" name=""/>
        <dsp:cNvSpPr/>
      </dsp:nvSpPr>
      <dsp:spPr>
        <a:xfrm>
          <a:off x="0" y="2892899"/>
          <a:ext cx="8283388" cy="88744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lvl="0" algn="l" defTabSz="1644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700" b="0" i="0" kern="1200" smtClean="0"/>
            <a:t>Ví dụ về định danh sai</a:t>
          </a:r>
          <a:endParaRPr lang="en-US" sz="3700" kern="1200"/>
        </a:p>
      </dsp:txBody>
      <dsp:txXfrm>
        <a:off x="43321" y="2936220"/>
        <a:ext cx="8196746" cy="800803"/>
      </dsp:txXfrm>
    </dsp:sp>
    <dsp:sp modelId="{BDAEE473-CDE9-4CCD-8694-E8950CBF518A}">
      <dsp:nvSpPr>
        <dsp:cNvPr id="0" name=""/>
        <dsp:cNvSpPr/>
      </dsp:nvSpPr>
      <dsp:spPr>
        <a:xfrm>
          <a:off x="0" y="3780344"/>
          <a:ext cx="8283388" cy="14935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2998" tIns="46990" rIns="263144" bIns="46990" numCol="1" spcCol="1270" anchor="t" anchorCtr="0">
          <a:noAutofit/>
        </a:bodyPr>
        <a:lstStyle/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900" b="0" i="0" kern="1200" smtClean="0"/>
            <a:t>1sttest</a:t>
          </a:r>
          <a:endParaRPr lang="en-US" sz="2900" kern="120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900" b="0" i="0" kern="1200" smtClean="0"/>
            <a:t>oh!god</a:t>
          </a:r>
          <a:endParaRPr lang="en-US" sz="2900" kern="1200"/>
        </a:p>
        <a:p>
          <a:pPr marL="285750" lvl="1" indent="-285750" algn="l" defTabSz="12890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900" b="0" i="0" kern="1200" smtClean="0"/>
            <a:t>start... end</a:t>
          </a:r>
          <a:endParaRPr lang="en-US" sz="2900" kern="1200"/>
        </a:p>
      </dsp:txBody>
      <dsp:txXfrm>
        <a:off x="0" y="3780344"/>
        <a:ext cx="8283388" cy="14935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39B738-C9B3-442E-970C-2E1696487FB9}">
      <dsp:nvSpPr>
        <dsp:cNvPr id="0" name=""/>
        <dsp:cNvSpPr/>
      </dsp:nvSpPr>
      <dsp:spPr>
        <a:xfrm rot="5400000">
          <a:off x="-283505" y="283899"/>
          <a:ext cx="1890033" cy="1323023"/>
        </a:xfrm>
        <a:prstGeom prst="chevron">
          <a:avLst/>
        </a:prstGeom>
        <a:solidFill>
          <a:srgbClr val="00B0F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661906"/>
        <a:ext cx="1323023" cy="567010"/>
      </dsp:txXfrm>
    </dsp:sp>
    <dsp:sp modelId="{E1D49E8C-F209-497C-A227-7B1A70921F9F}">
      <dsp:nvSpPr>
        <dsp:cNvPr id="0" name=""/>
        <dsp:cNvSpPr/>
      </dsp:nvSpPr>
      <dsp:spPr>
        <a:xfrm rot="5400000">
          <a:off x="4188944" y="-2865526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200" kern="1200" dirty="0" err="1" smtClean="0">
              <a:cs typeface="Times New Roman" panose="02020603050405020304" pitchFamily="18" charset="0"/>
            </a:rPr>
            <a:t>T</a:t>
          </a:r>
          <a:r>
            <a:rPr lang="en-US" altLang="en-US" sz="2200" kern="1200" dirty="0" err="1" smtClean="0"/>
            <a:t>ừ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khóa</a:t>
          </a:r>
          <a:r>
            <a:rPr lang="en-US" altLang="en-US" sz="2200" kern="1200" dirty="0" smtClean="0">
              <a:cs typeface="Times New Roman" panose="02020603050405020304" pitchFamily="18" charset="0"/>
            </a:rPr>
            <a:t>: </a:t>
          </a:r>
          <a:r>
            <a:rPr lang="en-US" altLang="en-US" sz="2200" kern="1200" dirty="0" smtClean="0"/>
            <a:t>Tất </a:t>
          </a:r>
          <a:r>
            <a:rPr lang="en-US" altLang="en-US" sz="2200" kern="1200" dirty="0" err="1" smtClean="0"/>
            <a:t>cả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các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ngôn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ngữ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dành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một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số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từ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nhất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định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cho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mục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đích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riêng</a:t>
          </a:r>
          <a:endParaRPr lang="en-US" sz="2200" kern="1200" dirty="0"/>
        </a:p>
      </dsp:txBody>
      <dsp:txXfrm rot="-5400000">
        <a:off x="1323023" y="60366"/>
        <a:ext cx="6900393" cy="1108579"/>
      </dsp:txXfrm>
    </dsp:sp>
    <dsp:sp modelId="{555F1FD9-5FB3-413C-BF05-2FB446957046}">
      <dsp:nvSpPr>
        <dsp:cNvPr id="0" name=""/>
        <dsp:cNvSpPr/>
      </dsp:nvSpPr>
      <dsp:spPr>
        <a:xfrm rot="5400000">
          <a:off x="-283505" y="1982469"/>
          <a:ext cx="1890033" cy="1323023"/>
        </a:xfrm>
        <a:prstGeom prst="chevron">
          <a:avLst/>
        </a:prstGeom>
        <a:solidFill>
          <a:srgbClr val="0070C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2360476"/>
        <a:ext cx="1323023" cy="567010"/>
      </dsp:txXfrm>
    </dsp:sp>
    <dsp:sp modelId="{3629BE03-92A2-4452-ABD0-C3E1BAEB2FD7}">
      <dsp:nvSpPr>
        <dsp:cNvPr id="0" name=""/>
        <dsp:cNvSpPr/>
      </dsp:nvSpPr>
      <dsp:spPr>
        <a:xfrm rot="5400000">
          <a:off x="4188944" y="-1166956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200" kern="1200" dirty="0" err="1" smtClean="0"/>
            <a:t>Những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từ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này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có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một</a:t>
          </a:r>
          <a:r>
            <a:rPr lang="en-US" altLang="en-US" sz="2200" kern="1200" dirty="0" smtClean="0"/>
            <a:t> ý </a:t>
          </a:r>
          <a:r>
            <a:rPr lang="en-US" altLang="en-US" sz="2200" kern="1200" dirty="0" err="1" smtClean="0"/>
            <a:t>nghĩa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đặc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biệt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trong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ngữ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cảnh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của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một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ngôn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ngữ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cụ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thể</a:t>
          </a:r>
          <a:endParaRPr lang="en-US" sz="2200" kern="1200" dirty="0"/>
        </a:p>
      </dsp:txBody>
      <dsp:txXfrm rot="-5400000">
        <a:off x="1323023" y="1758936"/>
        <a:ext cx="6900393" cy="1108579"/>
      </dsp:txXfrm>
    </dsp:sp>
    <dsp:sp modelId="{72181EF1-83F3-4F28-8B0B-2DD081FAAD63}">
      <dsp:nvSpPr>
        <dsp:cNvPr id="0" name=""/>
        <dsp:cNvSpPr/>
      </dsp:nvSpPr>
      <dsp:spPr>
        <a:xfrm rot="5400000">
          <a:off x="-283505" y="3681039"/>
          <a:ext cx="1890033" cy="1323023"/>
        </a:xfrm>
        <a:prstGeom prst="chevron">
          <a:avLst/>
        </a:prstGeom>
        <a:solidFill>
          <a:srgbClr val="002060"/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4059046"/>
        <a:ext cx="1323023" cy="567010"/>
      </dsp:txXfrm>
    </dsp:sp>
    <dsp:sp modelId="{B3A9EB04-1DBB-4FDE-BC0C-75651B530D9D}">
      <dsp:nvSpPr>
        <dsp:cNvPr id="0" name=""/>
        <dsp:cNvSpPr/>
      </dsp:nvSpPr>
      <dsp:spPr>
        <a:xfrm rot="5400000">
          <a:off x="4188944" y="531613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13970" rIns="13970" bIns="1397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200" kern="1200" dirty="0" err="1" smtClean="0"/>
            <a:t>Sẽ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không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có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xung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đột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nếu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từ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khóa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và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tên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biến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khác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nhau</a:t>
          </a:r>
          <a:endParaRPr lang="en-US" sz="2200" kern="1200" dirty="0"/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200" kern="1200" dirty="0" smtClean="0"/>
            <a:t>Ví </a:t>
          </a:r>
          <a:r>
            <a:rPr lang="en-US" altLang="en-US" sz="2200" kern="1200" dirty="0" err="1" smtClean="0"/>
            <a:t>dụ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từ</a:t>
          </a:r>
          <a:r>
            <a:rPr lang="en-US" altLang="en-US" sz="2200" kern="1200" dirty="0" smtClean="0"/>
            <a:t> </a:t>
          </a:r>
          <a:r>
            <a:rPr lang="en-US" altLang="en-US" sz="2200" i="1" kern="1200" dirty="0" smtClean="0"/>
            <a:t>integer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cho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tên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biến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thì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hoàn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toàn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hợp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lệ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ngay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cả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khi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mà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từ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khóa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/>
            <a:t>là</a:t>
          </a:r>
          <a:r>
            <a:rPr lang="en-US" altLang="en-US" sz="2200" kern="1200" dirty="0" smtClean="0"/>
            <a:t> </a:t>
          </a:r>
          <a:r>
            <a:rPr lang="en-US" altLang="en-US" sz="2200" kern="1200" dirty="0" err="1" smtClean="0">
              <a:cs typeface="Times New Roman" panose="02020603050405020304" pitchFamily="18" charset="0"/>
            </a:rPr>
            <a:t>int</a:t>
          </a:r>
          <a:endParaRPr lang="en-US" sz="2200" kern="1200" dirty="0"/>
        </a:p>
      </dsp:txBody>
      <dsp:txXfrm rot="-5400000">
        <a:off x="1323023" y="3457506"/>
        <a:ext cx="6900393" cy="110857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DA09C0-D7A0-4E9C-83D6-3B40EEFE91A7}">
      <dsp:nvSpPr>
        <dsp:cNvPr id="0" name=""/>
        <dsp:cNvSpPr/>
      </dsp:nvSpPr>
      <dsp:spPr>
        <a:xfrm>
          <a:off x="4065048" y="2370548"/>
          <a:ext cx="3372406" cy="4012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433"/>
              </a:lnTo>
              <a:lnTo>
                <a:pt x="3372406" y="273433"/>
              </a:lnTo>
              <a:lnTo>
                <a:pt x="3372406" y="4012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50FB6C-B887-4732-8B6C-8D954A53AF3C}">
      <dsp:nvSpPr>
        <dsp:cNvPr id="0" name=""/>
        <dsp:cNvSpPr/>
      </dsp:nvSpPr>
      <dsp:spPr>
        <a:xfrm>
          <a:off x="4065048" y="2370548"/>
          <a:ext cx="1686203" cy="4012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73433"/>
              </a:lnTo>
              <a:lnTo>
                <a:pt x="1686203" y="273433"/>
              </a:lnTo>
              <a:lnTo>
                <a:pt x="1686203" y="4012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49F174-0551-4DD4-A8E9-F83B16B3A55F}">
      <dsp:nvSpPr>
        <dsp:cNvPr id="0" name=""/>
        <dsp:cNvSpPr/>
      </dsp:nvSpPr>
      <dsp:spPr>
        <a:xfrm>
          <a:off x="4019328" y="2370548"/>
          <a:ext cx="91440" cy="4012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012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5840F7-1547-4E57-A990-C4DCECD2E712}">
      <dsp:nvSpPr>
        <dsp:cNvPr id="0" name=""/>
        <dsp:cNvSpPr/>
      </dsp:nvSpPr>
      <dsp:spPr>
        <a:xfrm>
          <a:off x="2378845" y="2370548"/>
          <a:ext cx="1686203" cy="401239"/>
        </a:xfrm>
        <a:custGeom>
          <a:avLst/>
          <a:gdLst/>
          <a:ahLst/>
          <a:cxnLst/>
          <a:rect l="0" t="0" r="0" b="0"/>
          <a:pathLst>
            <a:path>
              <a:moveTo>
                <a:pt x="1686203" y="0"/>
              </a:moveTo>
              <a:lnTo>
                <a:pt x="1686203" y="273433"/>
              </a:lnTo>
              <a:lnTo>
                <a:pt x="0" y="273433"/>
              </a:lnTo>
              <a:lnTo>
                <a:pt x="0" y="4012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A354F8-80BD-4179-98FF-BB1562A94FD5}">
      <dsp:nvSpPr>
        <dsp:cNvPr id="0" name=""/>
        <dsp:cNvSpPr/>
      </dsp:nvSpPr>
      <dsp:spPr>
        <a:xfrm>
          <a:off x="692641" y="2370548"/>
          <a:ext cx="3372406" cy="401239"/>
        </a:xfrm>
        <a:custGeom>
          <a:avLst/>
          <a:gdLst/>
          <a:ahLst/>
          <a:cxnLst/>
          <a:rect l="0" t="0" r="0" b="0"/>
          <a:pathLst>
            <a:path>
              <a:moveTo>
                <a:pt x="3372406" y="0"/>
              </a:moveTo>
              <a:lnTo>
                <a:pt x="3372406" y="273433"/>
              </a:lnTo>
              <a:lnTo>
                <a:pt x="0" y="273433"/>
              </a:lnTo>
              <a:lnTo>
                <a:pt x="0" y="40123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DBA4C0-8539-44AD-A3A4-BB25D5EC4856}">
      <dsp:nvSpPr>
        <dsp:cNvPr id="0" name=""/>
        <dsp:cNvSpPr/>
      </dsp:nvSpPr>
      <dsp:spPr>
        <a:xfrm>
          <a:off x="3375237" y="1494489"/>
          <a:ext cx="1379620" cy="8760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99A5392-9475-408D-82D0-C0A7595F6E0F}">
      <dsp:nvSpPr>
        <dsp:cNvPr id="0" name=""/>
        <dsp:cNvSpPr/>
      </dsp:nvSpPr>
      <dsp:spPr>
        <a:xfrm>
          <a:off x="3528529" y="1640115"/>
          <a:ext cx="1379620" cy="8760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Kiểu </a:t>
          </a:r>
          <a:r>
            <a:rPr lang="en-US" sz="2000" kern="1200" dirty="0" err="1" smtClean="0"/>
            <a:t>dữ</a:t>
          </a:r>
          <a:r>
            <a:rPr lang="en-US" sz="2000" kern="1200" dirty="0" smtClean="0"/>
            <a:t> </a:t>
          </a:r>
          <a:r>
            <a:rPr lang="en-US" sz="2000" kern="1200" dirty="0" err="1" smtClean="0"/>
            <a:t>liệu</a:t>
          </a:r>
          <a:r>
            <a:rPr lang="en-US" sz="2000" kern="1200" dirty="0" smtClean="0"/>
            <a:t> </a:t>
          </a:r>
          <a:r>
            <a:rPr lang="en-US" sz="2000" kern="1200" dirty="0" err="1" smtClean="0"/>
            <a:t>cơ</a:t>
          </a:r>
          <a:r>
            <a:rPr lang="en-US" sz="2000" kern="1200" dirty="0" smtClean="0"/>
            <a:t> </a:t>
          </a:r>
          <a:r>
            <a:rPr lang="en-US" sz="2000" kern="1200" dirty="0" err="1" smtClean="0"/>
            <a:t>bản</a:t>
          </a:r>
          <a:endParaRPr lang="en-US" sz="2000" kern="1200" dirty="0"/>
        </a:p>
      </dsp:txBody>
      <dsp:txXfrm>
        <a:off x="3554188" y="1665774"/>
        <a:ext cx="1328302" cy="824741"/>
      </dsp:txXfrm>
    </dsp:sp>
    <dsp:sp modelId="{570DB514-8CB7-4B09-9B26-F8E9FEAACBCD}">
      <dsp:nvSpPr>
        <dsp:cNvPr id="0" name=""/>
        <dsp:cNvSpPr/>
      </dsp:nvSpPr>
      <dsp:spPr>
        <a:xfrm>
          <a:off x="2831" y="2771788"/>
          <a:ext cx="1379620" cy="8760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C82B606-0163-41E5-81E9-9B5A6BCEF317}">
      <dsp:nvSpPr>
        <dsp:cNvPr id="0" name=""/>
        <dsp:cNvSpPr/>
      </dsp:nvSpPr>
      <dsp:spPr>
        <a:xfrm>
          <a:off x="156122" y="2917414"/>
          <a:ext cx="1379620" cy="8760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smtClean="0"/>
            <a:t>int</a:t>
          </a:r>
          <a:endParaRPr lang="en-US" sz="2000" kern="1200"/>
        </a:p>
      </dsp:txBody>
      <dsp:txXfrm>
        <a:off x="181781" y="2943073"/>
        <a:ext cx="1328302" cy="824741"/>
      </dsp:txXfrm>
    </dsp:sp>
    <dsp:sp modelId="{EE91C847-03B8-4EF2-B85C-FB78ED3C04D2}">
      <dsp:nvSpPr>
        <dsp:cNvPr id="0" name=""/>
        <dsp:cNvSpPr/>
      </dsp:nvSpPr>
      <dsp:spPr>
        <a:xfrm>
          <a:off x="1689034" y="2771788"/>
          <a:ext cx="1379620" cy="8760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D95C4580-F1B3-413E-8E13-F05098A20B14}">
      <dsp:nvSpPr>
        <dsp:cNvPr id="0" name=""/>
        <dsp:cNvSpPr/>
      </dsp:nvSpPr>
      <dsp:spPr>
        <a:xfrm>
          <a:off x="1842325" y="2917414"/>
          <a:ext cx="1379620" cy="8760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smtClean="0"/>
            <a:t>float</a:t>
          </a:r>
          <a:endParaRPr lang="en-US" sz="2000" kern="1200"/>
        </a:p>
      </dsp:txBody>
      <dsp:txXfrm>
        <a:off x="1867984" y="2943073"/>
        <a:ext cx="1328302" cy="824741"/>
      </dsp:txXfrm>
    </dsp:sp>
    <dsp:sp modelId="{8D57269B-2EFB-4DBB-89ED-F5466C23E177}">
      <dsp:nvSpPr>
        <dsp:cNvPr id="0" name=""/>
        <dsp:cNvSpPr/>
      </dsp:nvSpPr>
      <dsp:spPr>
        <a:xfrm>
          <a:off x="3375237" y="2771788"/>
          <a:ext cx="1379620" cy="8760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838D571-C401-47A1-9621-85CB8D1764FD}">
      <dsp:nvSpPr>
        <dsp:cNvPr id="0" name=""/>
        <dsp:cNvSpPr/>
      </dsp:nvSpPr>
      <dsp:spPr>
        <a:xfrm>
          <a:off x="3528529" y="2917414"/>
          <a:ext cx="1379620" cy="8760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smtClean="0"/>
            <a:t>double</a:t>
          </a:r>
          <a:endParaRPr lang="en-US" sz="2000" kern="1200"/>
        </a:p>
      </dsp:txBody>
      <dsp:txXfrm>
        <a:off x="3554188" y="2943073"/>
        <a:ext cx="1328302" cy="824741"/>
      </dsp:txXfrm>
    </dsp:sp>
    <dsp:sp modelId="{D7042260-1C4B-41CF-9EB2-9964EC500AFE}">
      <dsp:nvSpPr>
        <dsp:cNvPr id="0" name=""/>
        <dsp:cNvSpPr/>
      </dsp:nvSpPr>
      <dsp:spPr>
        <a:xfrm>
          <a:off x="5061441" y="2771788"/>
          <a:ext cx="1379620" cy="8760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3E13E953-2F90-43E8-ADCE-B8178FD86470}">
      <dsp:nvSpPr>
        <dsp:cNvPr id="0" name=""/>
        <dsp:cNvSpPr/>
      </dsp:nvSpPr>
      <dsp:spPr>
        <a:xfrm>
          <a:off x="5214732" y="2917414"/>
          <a:ext cx="1379620" cy="8760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smtClean="0"/>
            <a:t>char</a:t>
          </a:r>
          <a:endParaRPr lang="en-US" sz="2000" kern="1200"/>
        </a:p>
      </dsp:txBody>
      <dsp:txXfrm>
        <a:off x="5240391" y="2943073"/>
        <a:ext cx="1328302" cy="824741"/>
      </dsp:txXfrm>
    </dsp:sp>
    <dsp:sp modelId="{A1430EF4-2ED6-4FF4-ADB1-B78D03EC474B}">
      <dsp:nvSpPr>
        <dsp:cNvPr id="0" name=""/>
        <dsp:cNvSpPr/>
      </dsp:nvSpPr>
      <dsp:spPr>
        <a:xfrm>
          <a:off x="6747644" y="2771788"/>
          <a:ext cx="1379620" cy="8760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0539E76-423F-4671-AC5C-073FFE9DD782}">
      <dsp:nvSpPr>
        <dsp:cNvPr id="0" name=""/>
        <dsp:cNvSpPr/>
      </dsp:nvSpPr>
      <dsp:spPr>
        <a:xfrm>
          <a:off x="6900935" y="2917414"/>
          <a:ext cx="1379620" cy="87605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smtClean="0"/>
            <a:t>void</a:t>
          </a:r>
          <a:endParaRPr lang="en-US" sz="2000" kern="1200"/>
        </a:p>
      </dsp:txBody>
      <dsp:txXfrm>
        <a:off x="6926594" y="2943073"/>
        <a:ext cx="1328302" cy="82474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0E419F-822E-4191-B5DD-1CA99C1235F3}">
      <dsp:nvSpPr>
        <dsp:cNvPr id="0" name=""/>
        <dsp:cNvSpPr/>
      </dsp:nvSpPr>
      <dsp:spPr>
        <a:xfrm rot="5400000">
          <a:off x="-283505" y="283899"/>
          <a:ext cx="1890033" cy="1323023"/>
        </a:xfrm>
        <a:prstGeom prst="chevron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/>
        </a:p>
      </dsp:txBody>
      <dsp:txXfrm rot="-5400000">
        <a:off x="1" y="661906"/>
        <a:ext cx="1323023" cy="567010"/>
      </dsp:txXfrm>
    </dsp:sp>
    <dsp:sp modelId="{D9216A72-0612-498A-9557-EBE847DEFD53}">
      <dsp:nvSpPr>
        <dsp:cNvPr id="0" name=""/>
        <dsp:cNvSpPr/>
      </dsp:nvSpPr>
      <dsp:spPr>
        <a:xfrm rot="5400000">
          <a:off x="4815851" y="-3492433"/>
          <a:ext cx="1228521" cy="821417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smtClean="0"/>
            <a:t>Lưu trữ dữ liệu số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smtClean="0"/>
            <a:t>Khai báo: </a:t>
          </a:r>
          <a:r>
            <a:rPr lang="en-US" altLang="en-US" sz="2000" b="1" kern="1200" smtClean="0">
              <a:cs typeface="Times New Roman" panose="02020603050405020304" pitchFamily="18" charset="0"/>
            </a:rPr>
            <a:t>int varName;</a:t>
          </a:r>
          <a:endParaRPr lang="en-US" sz="2000" kern="1200"/>
        </a:p>
      </dsp:txBody>
      <dsp:txXfrm rot="-5400000">
        <a:off x="1323023" y="60366"/>
        <a:ext cx="8154207" cy="1108579"/>
      </dsp:txXfrm>
    </dsp:sp>
    <dsp:sp modelId="{43036BF7-5166-499D-BF60-F0FE9AEC4E57}">
      <dsp:nvSpPr>
        <dsp:cNvPr id="0" name=""/>
        <dsp:cNvSpPr/>
      </dsp:nvSpPr>
      <dsp:spPr>
        <a:xfrm rot="5400000">
          <a:off x="-283505" y="1982469"/>
          <a:ext cx="1890033" cy="1323023"/>
        </a:xfrm>
        <a:prstGeom prst="chevron">
          <a:avLst/>
        </a:prstGeom>
        <a:solidFill>
          <a:schemeClr val="accent4">
            <a:lumMod val="40000"/>
            <a:lumOff val="6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/>
        </a:p>
      </dsp:txBody>
      <dsp:txXfrm rot="-5400000">
        <a:off x="1" y="2360476"/>
        <a:ext cx="1323023" cy="567010"/>
      </dsp:txXfrm>
    </dsp:sp>
    <dsp:sp modelId="{9BB7BB4D-7138-4643-92E0-AAF60C5042C1}">
      <dsp:nvSpPr>
        <dsp:cNvPr id="0" name=""/>
        <dsp:cNvSpPr/>
      </dsp:nvSpPr>
      <dsp:spPr>
        <a:xfrm rot="5400000">
          <a:off x="4815851" y="-1793863"/>
          <a:ext cx="1228521" cy="821417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dirty="0" smtClean="0"/>
            <a:t>Không </a:t>
          </a:r>
          <a:r>
            <a:rPr lang="en-US" altLang="en-US" sz="2000" kern="1200" dirty="0" err="1" smtClean="0"/>
            <a:t>thể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lưu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trữ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bất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cứ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kiểu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dữ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liệu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nào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khác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như</a:t>
          </a:r>
          <a:r>
            <a:rPr lang="en-US" altLang="en-US" sz="2000" kern="1200" dirty="0" smtClean="0"/>
            <a:t> 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“Alan”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hoặc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“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abc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”</a:t>
          </a:r>
          <a:endParaRPr lang="en-US" sz="2000" kern="1200" dirty="0"/>
        </a:p>
      </dsp:txBody>
      <dsp:txXfrm rot="-5400000">
        <a:off x="1323023" y="1758936"/>
        <a:ext cx="8154207" cy="1108579"/>
      </dsp:txXfrm>
    </dsp:sp>
    <dsp:sp modelId="{330E3527-5DAC-4262-8177-BF4F58549BFD}">
      <dsp:nvSpPr>
        <dsp:cNvPr id="0" name=""/>
        <dsp:cNvSpPr/>
      </dsp:nvSpPr>
      <dsp:spPr>
        <a:xfrm rot="5400000">
          <a:off x="-283505" y="3681039"/>
          <a:ext cx="1890033" cy="1323023"/>
        </a:xfrm>
        <a:prstGeom prst="chevron">
          <a:avLst/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200" kern="1200"/>
        </a:p>
      </dsp:txBody>
      <dsp:txXfrm rot="-5400000">
        <a:off x="1" y="4059046"/>
        <a:ext cx="1323023" cy="567010"/>
      </dsp:txXfrm>
    </dsp:sp>
    <dsp:sp modelId="{2C226FE1-7D6E-4199-B615-C31656579958}">
      <dsp:nvSpPr>
        <dsp:cNvPr id="0" name=""/>
        <dsp:cNvSpPr/>
      </dsp:nvSpPr>
      <dsp:spPr>
        <a:xfrm rot="5400000">
          <a:off x="4815851" y="-95293"/>
          <a:ext cx="1228521" cy="821417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smtClean="0">
              <a:cs typeface="Times New Roman" panose="02020603050405020304" pitchFamily="18" charset="0"/>
            </a:rPr>
            <a:t>Chi</a:t>
          </a:r>
          <a:r>
            <a:rPr lang="en-GB" altLang="en-US" sz="2000" kern="1200" smtClean="0"/>
            <a:t>ế</a:t>
          </a:r>
          <a:r>
            <a:rPr lang="en-US" altLang="en-US" sz="2000" kern="1200" smtClean="0">
              <a:cs typeface="Times New Roman" panose="02020603050405020304" pitchFamily="18" charset="0"/>
            </a:rPr>
            <a:t>m 16 bits (2 bytes) </a:t>
          </a:r>
          <a:r>
            <a:rPr lang="en-US" altLang="en-US" sz="2000" kern="1200" smtClean="0"/>
            <a:t>bộ nhớ</a:t>
          </a:r>
          <a:endParaRPr lang="en-US" sz="2000" kern="120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000" kern="1200" dirty="0" err="1" smtClean="0">
              <a:cs typeface="Times New Roman" panose="02020603050405020304" pitchFamily="18" charset="0"/>
            </a:rPr>
            <a:t>Biểu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diễn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các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 </a:t>
          </a:r>
          <a:r>
            <a:rPr lang="en-US" altLang="en-US" sz="2000" kern="1200" dirty="0" err="1" smtClean="0">
              <a:cs typeface="Times New Roman" panose="02020603050405020304" pitchFamily="18" charset="0"/>
            </a:rPr>
            <a:t>s</a:t>
          </a:r>
          <a:r>
            <a:rPr lang="en-US" altLang="en-US" sz="2000" kern="1200" dirty="0" err="1" smtClean="0"/>
            <a:t>ố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nguyên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trong</a:t>
          </a:r>
          <a:r>
            <a:rPr lang="en-US" altLang="en-US" sz="2000" kern="1200" dirty="0" smtClean="0"/>
            <a:t> </a:t>
          </a:r>
          <a:r>
            <a:rPr lang="en-US" altLang="en-US" sz="2000" kern="1200" dirty="0" err="1" smtClean="0"/>
            <a:t>phạm</a:t>
          </a:r>
          <a:r>
            <a:rPr lang="en-US" altLang="en-US" sz="2000" kern="1200" dirty="0" smtClean="0"/>
            <a:t> vi -32768 </a:t>
          </a:r>
          <a:r>
            <a:rPr lang="en-US" altLang="en-US" sz="2000" kern="1200" dirty="0" err="1" smtClean="0"/>
            <a:t>tới</a:t>
          </a:r>
          <a:r>
            <a:rPr lang="en-US" altLang="en-US" sz="2000" kern="1200" dirty="0" smtClean="0"/>
            <a:t> 32767</a:t>
          </a:r>
          <a:endParaRPr lang="en-US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000" kern="1200" dirty="0" smtClean="0"/>
            <a:t>Ví </a:t>
          </a:r>
          <a:r>
            <a:rPr lang="en-US" sz="2000" kern="1200" dirty="0" err="1" smtClean="0"/>
            <a:t>dụ</a:t>
          </a:r>
          <a:r>
            <a:rPr lang="en-US" sz="2000" kern="1200" dirty="0" smtClean="0"/>
            <a:t>: </a:t>
          </a:r>
          <a:r>
            <a:rPr lang="en-US" altLang="en-US" sz="2000" kern="1200" dirty="0" smtClean="0">
              <a:cs typeface="Times New Roman" panose="02020603050405020304" pitchFamily="18" charset="0"/>
            </a:rPr>
            <a:t>12322, 0, -232</a:t>
          </a:r>
          <a:endParaRPr lang="en-US" sz="2000" kern="1200" dirty="0"/>
        </a:p>
      </dsp:txBody>
      <dsp:txXfrm rot="-5400000">
        <a:off x="1323023" y="3457506"/>
        <a:ext cx="8154207" cy="110857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EB9B3-04B0-490F-AB6C-F851D5622736}">
      <dsp:nvSpPr>
        <dsp:cNvPr id="0" name=""/>
        <dsp:cNvSpPr/>
      </dsp:nvSpPr>
      <dsp:spPr>
        <a:xfrm rot="5400000">
          <a:off x="-283505" y="283899"/>
          <a:ext cx="1890033" cy="1323023"/>
        </a:xfrm>
        <a:prstGeom prst="chevron">
          <a:avLst/>
        </a:prstGeom>
        <a:solidFill>
          <a:schemeClr val="accent2">
            <a:lumMod val="20000"/>
            <a:lumOff val="8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661906"/>
        <a:ext cx="1323023" cy="567010"/>
      </dsp:txXfrm>
    </dsp:sp>
    <dsp:sp modelId="{E92CC0F7-AA8D-4625-8752-26AA042F4227}">
      <dsp:nvSpPr>
        <dsp:cNvPr id="0" name=""/>
        <dsp:cNvSpPr/>
      </dsp:nvSpPr>
      <dsp:spPr>
        <a:xfrm rot="5400000">
          <a:off x="4188944" y="-2865526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Lưu trữ dữ liệu số chứa phần thập phân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smtClean="0"/>
            <a:t>Khai báo: </a:t>
          </a:r>
          <a:r>
            <a:rPr lang="en-US" sz="2800" b="1" kern="1200" smtClean="0"/>
            <a:t>float var_name;</a:t>
          </a:r>
          <a:endParaRPr lang="en-US" sz="2800" b="1" kern="1200"/>
        </a:p>
      </dsp:txBody>
      <dsp:txXfrm rot="-5400000">
        <a:off x="1323023" y="60366"/>
        <a:ext cx="6900393" cy="1108579"/>
      </dsp:txXfrm>
    </dsp:sp>
    <dsp:sp modelId="{DE91B857-F951-47B7-9547-D19E6C0DC986}">
      <dsp:nvSpPr>
        <dsp:cNvPr id="0" name=""/>
        <dsp:cNvSpPr/>
      </dsp:nvSpPr>
      <dsp:spPr>
        <a:xfrm rot="5400000">
          <a:off x="-283505" y="1982469"/>
          <a:ext cx="1890033" cy="1323023"/>
        </a:xfrm>
        <a:prstGeom prst="chevron">
          <a:avLst/>
        </a:prstGeom>
        <a:solidFill>
          <a:schemeClr val="accent2">
            <a:lumMod val="60000"/>
            <a:lumOff val="4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2360476"/>
        <a:ext cx="1323023" cy="567010"/>
      </dsp:txXfrm>
    </dsp:sp>
    <dsp:sp modelId="{269AA82D-D639-4781-8193-7A9F65CC5AB3}">
      <dsp:nvSpPr>
        <dsp:cNvPr id="0" name=""/>
        <dsp:cNvSpPr/>
      </dsp:nvSpPr>
      <dsp:spPr>
        <a:xfrm rot="5400000">
          <a:off x="4188944" y="-1166956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Có độ chính xác tới 6 con số</a:t>
          </a:r>
          <a:endParaRPr lang="en-US" sz="2800" kern="1200"/>
        </a:p>
      </dsp:txBody>
      <dsp:txXfrm rot="-5400000">
        <a:off x="1323023" y="1758936"/>
        <a:ext cx="6900393" cy="1108579"/>
      </dsp:txXfrm>
    </dsp:sp>
    <dsp:sp modelId="{D4533A57-8F6D-40FC-AF5C-ED82935BE161}">
      <dsp:nvSpPr>
        <dsp:cNvPr id="0" name=""/>
        <dsp:cNvSpPr/>
      </dsp:nvSpPr>
      <dsp:spPr>
        <a:xfrm rot="5400000">
          <a:off x="-283505" y="3681039"/>
          <a:ext cx="1890033" cy="1323023"/>
        </a:xfrm>
        <a:prstGeom prst="chevron">
          <a:avLst/>
        </a:prstGeom>
        <a:solidFill>
          <a:schemeClr val="accent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4059046"/>
        <a:ext cx="1323023" cy="567010"/>
      </dsp:txXfrm>
    </dsp:sp>
    <dsp:sp modelId="{6D450D6C-A1EF-4126-A9BC-7469B61A27F2}">
      <dsp:nvSpPr>
        <dsp:cNvPr id="0" name=""/>
        <dsp:cNvSpPr/>
      </dsp:nvSpPr>
      <dsp:spPr>
        <a:xfrm rot="5400000">
          <a:off x="4188944" y="531613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>
              <a:cs typeface="Times New Roman" panose="02020603050405020304" pitchFamily="18" charset="0"/>
            </a:rPr>
            <a:t>Chi</a:t>
          </a:r>
          <a:r>
            <a:rPr lang="en-GB" altLang="en-US" sz="2800" kern="1200" smtClean="0"/>
            <a:t>ế</a:t>
          </a:r>
          <a:r>
            <a:rPr lang="en-US" altLang="en-US" sz="2800" kern="1200" smtClean="0">
              <a:cs typeface="Times New Roman" panose="02020603050405020304" pitchFamily="18" charset="0"/>
            </a:rPr>
            <a:t>m 32 bits (4 bytes) </a:t>
          </a:r>
          <a:r>
            <a:rPr lang="en-US" altLang="en-US" sz="2800" kern="1200" smtClean="0"/>
            <a:t>bộ nhớ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smtClean="0"/>
            <a:t>Ví </a:t>
          </a:r>
          <a:r>
            <a:rPr lang="en-US" altLang="en-US" sz="2800" kern="1200" dirty="0" err="1" smtClean="0"/>
            <a:t>dụ</a:t>
          </a:r>
          <a:r>
            <a:rPr lang="en-US" altLang="en-US" sz="2800" kern="1200" dirty="0" smtClean="0"/>
            <a:t> 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: 23.05, 56.5, 32 </a:t>
          </a:r>
          <a:endParaRPr lang="en-US" sz="2800" kern="1200" dirty="0"/>
        </a:p>
      </dsp:txBody>
      <dsp:txXfrm rot="-5400000">
        <a:off x="1323023" y="3457506"/>
        <a:ext cx="6900393" cy="110857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EB9B3-04B0-490F-AB6C-F851D5622736}">
      <dsp:nvSpPr>
        <dsp:cNvPr id="0" name=""/>
        <dsp:cNvSpPr/>
      </dsp:nvSpPr>
      <dsp:spPr>
        <a:xfrm rot="5400000">
          <a:off x="-283505" y="283899"/>
          <a:ext cx="1890033" cy="1323023"/>
        </a:xfrm>
        <a:prstGeom prst="chevron">
          <a:avLst/>
        </a:prstGeom>
        <a:solidFill>
          <a:schemeClr val="accent5">
            <a:lumMod val="20000"/>
            <a:lumOff val="8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661906"/>
        <a:ext cx="1323023" cy="567010"/>
      </dsp:txXfrm>
    </dsp:sp>
    <dsp:sp modelId="{E92CC0F7-AA8D-4625-8752-26AA042F4227}">
      <dsp:nvSpPr>
        <dsp:cNvPr id="0" name=""/>
        <dsp:cNvSpPr/>
      </dsp:nvSpPr>
      <dsp:spPr>
        <a:xfrm rot="5400000">
          <a:off x="4188944" y="-2865526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Lưu trữ dữ liệu số chứa phần thập phân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smtClean="0"/>
            <a:t>Khai báo: </a:t>
          </a:r>
          <a:r>
            <a:rPr lang="en-US" sz="2800" b="1" kern="1200" smtClean="0"/>
            <a:t>double var_name;</a:t>
          </a:r>
          <a:endParaRPr lang="en-US" sz="2800" b="1" kern="1200"/>
        </a:p>
      </dsp:txBody>
      <dsp:txXfrm rot="-5400000">
        <a:off x="1323023" y="60366"/>
        <a:ext cx="6900393" cy="1108579"/>
      </dsp:txXfrm>
    </dsp:sp>
    <dsp:sp modelId="{DE91B857-F951-47B7-9547-D19E6C0DC986}">
      <dsp:nvSpPr>
        <dsp:cNvPr id="0" name=""/>
        <dsp:cNvSpPr/>
      </dsp:nvSpPr>
      <dsp:spPr>
        <a:xfrm rot="5400000">
          <a:off x="-283505" y="1982469"/>
          <a:ext cx="1890033" cy="1323023"/>
        </a:xfrm>
        <a:prstGeom prst="chevron">
          <a:avLst/>
        </a:prstGeom>
        <a:solidFill>
          <a:schemeClr val="accent5">
            <a:lumMod val="40000"/>
            <a:lumOff val="6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2360476"/>
        <a:ext cx="1323023" cy="567010"/>
      </dsp:txXfrm>
    </dsp:sp>
    <dsp:sp modelId="{269AA82D-D639-4781-8193-7A9F65CC5AB3}">
      <dsp:nvSpPr>
        <dsp:cNvPr id="0" name=""/>
        <dsp:cNvSpPr/>
      </dsp:nvSpPr>
      <dsp:spPr>
        <a:xfrm rot="5400000">
          <a:off x="4188944" y="-1166956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err="1" smtClean="0"/>
            <a:t>Có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độ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chính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xác</a:t>
          </a:r>
          <a:r>
            <a:rPr lang="en-US" altLang="en-US" sz="2800" kern="1200" dirty="0" smtClean="0"/>
            <a:t> </a:t>
          </a:r>
          <a:r>
            <a:rPr lang="en-US" altLang="en-US" sz="2800" kern="1200" dirty="0" err="1" smtClean="0"/>
            <a:t>tới</a:t>
          </a:r>
          <a:r>
            <a:rPr lang="en-US" altLang="en-US" sz="2800" kern="1200" dirty="0" smtClean="0"/>
            <a:t> 10 con </a:t>
          </a:r>
          <a:r>
            <a:rPr lang="en-US" altLang="en-US" sz="2800" kern="1200" dirty="0" err="1" smtClean="0"/>
            <a:t>số</a:t>
          </a:r>
          <a:endParaRPr lang="en-US" sz="2800" kern="1200" dirty="0"/>
        </a:p>
      </dsp:txBody>
      <dsp:txXfrm rot="-5400000">
        <a:off x="1323023" y="1758936"/>
        <a:ext cx="6900393" cy="1108579"/>
      </dsp:txXfrm>
    </dsp:sp>
    <dsp:sp modelId="{D4533A57-8F6D-40FC-AF5C-ED82935BE161}">
      <dsp:nvSpPr>
        <dsp:cNvPr id="0" name=""/>
        <dsp:cNvSpPr/>
      </dsp:nvSpPr>
      <dsp:spPr>
        <a:xfrm rot="5400000">
          <a:off x="-283505" y="3681039"/>
          <a:ext cx="1890033" cy="1323023"/>
        </a:xfrm>
        <a:prstGeom prst="chevron">
          <a:avLst/>
        </a:prstGeom>
        <a:solidFill>
          <a:schemeClr val="accent5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4059046"/>
        <a:ext cx="1323023" cy="567010"/>
      </dsp:txXfrm>
    </dsp:sp>
    <dsp:sp modelId="{6D450D6C-A1EF-4126-A9BC-7469B61A27F2}">
      <dsp:nvSpPr>
        <dsp:cNvPr id="0" name=""/>
        <dsp:cNvSpPr/>
      </dsp:nvSpPr>
      <dsp:spPr>
        <a:xfrm rot="5400000">
          <a:off x="4188944" y="531613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>
              <a:cs typeface="Times New Roman" panose="02020603050405020304" pitchFamily="18" charset="0"/>
            </a:rPr>
            <a:t>Chi</a:t>
          </a:r>
          <a:r>
            <a:rPr lang="en-GB" altLang="en-US" sz="2800" kern="1200" smtClean="0"/>
            <a:t>ế</a:t>
          </a:r>
          <a:r>
            <a:rPr lang="en-US" altLang="en-US" sz="2800" kern="1200" smtClean="0">
              <a:cs typeface="Times New Roman" panose="02020603050405020304" pitchFamily="18" charset="0"/>
            </a:rPr>
            <a:t>m 64 bits (8 bytes) </a:t>
          </a:r>
          <a:r>
            <a:rPr lang="en-US" altLang="en-US" sz="2800" kern="1200" smtClean="0"/>
            <a:t>bộ nhớ 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smtClean="0"/>
            <a:t>Ví </a:t>
          </a:r>
          <a:r>
            <a:rPr lang="en-US" altLang="en-US" sz="2800" kern="1200" dirty="0" err="1" smtClean="0"/>
            <a:t>dụ</a:t>
          </a:r>
          <a:r>
            <a:rPr lang="en-US" altLang="en-US" sz="2800" kern="1200" dirty="0" smtClean="0"/>
            <a:t> 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: 23.05, 56.5, 32 </a:t>
          </a:r>
          <a:endParaRPr lang="en-US" sz="2800" kern="1200" dirty="0"/>
        </a:p>
      </dsp:txBody>
      <dsp:txXfrm rot="-5400000">
        <a:off x="1323023" y="3457506"/>
        <a:ext cx="6900393" cy="110857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EB9B3-04B0-490F-AB6C-F851D5622736}">
      <dsp:nvSpPr>
        <dsp:cNvPr id="0" name=""/>
        <dsp:cNvSpPr/>
      </dsp:nvSpPr>
      <dsp:spPr>
        <a:xfrm rot="5400000">
          <a:off x="-283505" y="283899"/>
          <a:ext cx="1890033" cy="1323023"/>
        </a:xfrm>
        <a:prstGeom prst="chevron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661906"/>
        <a:ext cx="1323023" cy="567010"/>
      </dsp:txXfrm>
    </dsp:sp>
    <dsp:sp modelId="{E92CC0F7-AA8D-4625-8752-26AA042F4227}">
      <dsp:nvSpPr>
        <dsp:cNvPr id="0" name=""/>
        <dsp:cNvSpPr/>
      </dsp:nvSpPr>
      <dsp:spPr>
        <a:xfrm rot="5400000">
          <a:off x="4188944" y="-2865526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Lưu trữ một ký tự đơn</a:t>
          </a:r>
          <a:endParaRPr lang="en-US" sz="2800" kern="120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smtClean="0"/>
            <a:t>Khai báo: </a:t>
          </a:r>
          <a:r>
            <a:rPr lang="en-US" sz="2800" b="1" kern="1200" smtClean="0"/>
            <a:t>char var_name; </a:t>
          </a:r>
          <a:endParaRPr lang="en-US" sz="2800" b="1" kern="1200"/>
        </a:p>
      </dsp:txBody>
      <dsp:txXfrm rot="-5400000">
        <a:off x="1323023" y="60366"/>
        <a:ext cx="6900393" cy="1108579"/>
      </dsp:txXfrm>
    </dsp:sp>
    <dsp:sp modelId="{DE91B857-F951-47B7-9547-D19E6C0DC986}">
      <dsp:nvSpPr>
        <dsp:cNvPr id="0" name=""/>
        <dsp:cNvSpPr/>
      </dsp:nvSpPr>
      <dsp:spPr>
        <a:xfrm rot="5400000">
          <a:off x="-283505" y="1982469"/>
          <a:ext cx="1890033" cy="1323023"/>
        </a:xfrm>
        <a:prstGeom prst="chevron">
          <a:avLst/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2360476"/>
        <a:ext cx="1323023" cy="567010"/>
      </dsp:txXfrm>
    </dsp:sp>
    <dsp:sp modelId="{269AA82D-D639-4781-8193-7A9F65CC5AB3}">
      <dsp:nvSpPr>
        <dsp:cNvPr id="0" name=""/>
        <dsp:cNvSpPr/>
      </dsp:nvSpPr>
      <dsp:spPr>
        <a:xfrm rot="5400000">
          <a:off x="4093100" y="-1118466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>
              <a:cs typeface="Times New Roman" panose="02020603050405020304" pitchFamily="18" charset="0"/>
            </a:rPr>
            <a:t>Chiếm 8 bits (1 byte) </a:t>
          </a:r>
          <a:r>
            <a:rPr lang="en-US" altLang="en-US" sz="2800" kern="1200" smtClean="0"/>
            <a:t>bộ nhớ</a:t>
          </a:r>
          <a:endParaRPr lang="en-US" sz="2800" kern="1200"/>
        </a:p>
      </dsp:txBody>
      <dsp:txXfrm rot="-5400000">
        <a:off x="1227179" y="1807426"/>
        <a:ext cx="6900393" cy="1108579"/>
      </dsp:txXfrm>
    </dsp:sp>
    <dsp:sp modelId="{D4533A57-8F6D-40FC-AF5C-ED82935BE161}">
      <dsp:nvSpPr>
        <dsp:cNvPr id="0" name=""/>
        <dsp:cNvSpPr/>
      </dsp:nvSpPr>
      <dsp:spPr>
        <a:xfrm rot="5400000">
          <a:off x="-283505" y="3681039"/>
          <a:ext cx="1890033" cy="1323023"/>
        </a:xfrm>
        <a:prstGeom prst="chevron">
          <a:avLst/>
        </a:prstGeom>
        <a:solidFill>
          <a:schemeClr val="accent6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3700" kern="1200"/>
        </a:p>
      </dsp:txBody>
      <dsp:txXfrm rot="-5400000">
        <a:off x="1" y="4059046"/>
        <a:ext cx="1323023" cy="567010"/>
      </dsp:txXfrm>
    </dsp:sp>
    <dsp:sp modelId="{6D450D6C-A1EF-4126-A9BC-7469B61A27F2}">
      <dsp:nvSpPr>
        <dsp:cNvPr id="0" name=""/>
        <dsp:cNvSpPr/>
      </dsp:nvSpPr>
      <dsp:spPr>
        <a:xfrm rot="5400000">
          <a:off x="4188944" y="490666"/>
          <a:ext cx="1228521" cy="696036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dirty="0" smtClean="0"/>
            <a:t>Ví </a:t>
          </a:r>
          <a:r>
            <a:rPr lang="en-US" altLang="en-US" sz="2800" kern="1200" dirty="0" err="1" smtClean="0"/>
            <a:t>dụ</a:t>
          </a:r>
          <a:r>
            <a:rPr lang="en-US" altLang="en-US" sz="2800" kern="1200" dirty="0" smtClean="0">
              <a:cs typeface="Times New Roman" panose="02020603050405020304" pitchFamily="18" charset="0"/>
            </a:rPr>
            <a:t>: ‘a’, ‘m’, ‘$’ ‘%’ , ‘1’, ’5’</a:t>
          </a:r>
          <a:r>
            <a:rPr lang="en-US" altLang="en-US" sz="2800" kern="1200" dirty="0" smtClean="0"/>
            <a:t> </a:t>
          </a:r>
          <a:endParaRPr lang="en-US" sz="2800" kern="1200" dirty="0"/>
        </a:p>
      </dsp:txBody>
      <dsp:txXfrm rot="-5400000">
        <a:off x="1323023" y="3416559"/>
        <a:ext cx="6900393" cy="110857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6EB9B3-04B0-490F-AB6C-F851D5622736}">
      <dsp:nvSpPr>
        <dsp:cNvPr id="0" name=""/>
        <dsp:cNvSpPr/>
      </dsp:nvSpPr>
      <dsp:spPr>
        <a:xfrm rot="5400000">
          <a:off x="-417511" y="419065"/>
          <a:ext cx="2783410" cy="1948387"/>
        </a:xfrm>
        <a:prstGeom prst="chevron">
          <a:avLst/>
        </a:prstGeom>
        <a:solidFill>
          <a:schemeClr val="bg2">
            <a:lumMod val="20000"/>
            <a:lumOff val="8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/>
        </a:p>
      </dsp:txBody>
      <dsp:txXfrm rot="-5400000">
        <a:off x="1" y="975748"/>
        <a:ext cx="1948387" cy="835023"/>
      </dsp:txXfrm>
    </dsp:sp>
    <dsp:sp modelId="{E92CC0F7-AA8D-4625-8752-26AA042F4227}">
      <dsp:nvSpPr>
        <dsp:cNvPr id="0" name=""/>
        <dsp:cNvSpPr/>
      </dsp:nvSpPr>
      <dsp:spPr>
        <a:xfrm rot="5400000">
          <a:off x="4211279" y="-2261338"/>
          <a:ext cx="1809216" cy="63350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Không lưu bất cứ dữ liệu gì</a:t>
          </a:r>
          <a:r>
            <a:rPr lang="en-US" sz="2800" b="1" kern="1200" smtClean="0"/>
            <a:t> </a:t>
          </a:r>
          <a:endParaRPr lang="en-US" sz="2800" kern="1200"/>
        </a:p>
      </dsp:txBody>
      <dsp:txXfrm rot="-5400000">
        <a:off x="1948388" y="89872"/>
        <a:ext cx="6246681" cy="1632578"/>
      </dsp:txXfrm>
    </dsp:sp>
    <dsp:sp modelId="{DE91B857-F951-47B7-9547-D19E6C0DC986}">
      <dsp:nvSpPr>
        <dsp:cNvPr id="0" name=""/>
        <dsp:cNvSpPr/>
      </dsp:nvSpPr>
      <dsp:spPr>
        <a:xfrm rot="5400000">
          <a:off x="-417511" y="2920510"/>
          <a:ext cx="2783410" cy="1948387"/>
        </a:xfrm>
        <a:prstGeom prst="chevron">
          <a:avLst/>
        </a:prstGeom>
        <a:solidFill>
          <a:schemeClr val="bg2">
            <a:lumMod val="60000"/>
            <a:lumOff val="40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400" kern="1200"/>
        </a:p>
      </dsp:txBody>
      <dsp:txXfrm rot="-5400000">
        <a:off x="1" y="3477193"/>
        <a:ext cx="1948387" cy="835023"/>
      </dsp:txXfrm>
    </dsp:sp>
    <dsp:sp modelId="{269AA82D-D639-4781-8193-7A9F65CC5AB3}">
      <dsp:nvSpPr>
        <dsp:cNvPr id="0" name=""/>
        <dsp:cNvSpPr/>
      </dsp:nvSpPr>
      <dsp:spPr>
        <a:xfrm rot="5400000">
          <a:off x="4211279" y="240107"/>
          <a:ext cx="1809216" cy="633500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136" tIns="17780" rIns="17780" bIns="1778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en-US" sz="2800" kern="1200" smtClean="0"/>
            <a:t>Báo cho trình biên dịch không có giá trị trả về</a:t>
          </a:r>
          <a:endParaRPr lang="en-US" sz="2800" kern="1200"/>
        </a:p>
      </dsp:txBody>
      <dsp:txXfrm rot="-5400000">
        <a:off x="1948388" y="2591318"/>
        <a:ext cx="6246681" cy="1632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8BF3-28B4-4D29-8143-291BBD75E4ED}" type="datetimeFigureOut">
              <a:rPr lang="vi-VN" smtClean="0"/>
              <a:t>26/03/2020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BCFDA-27A2-45EC-9890-6B4CDA215AA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75822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BCFDA-27A2-45EC-9890-6B4CDA215AA0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31348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BCFDA-27A2-45EC-9890-6B4CDA215AA0}" type="slidenum">
              <a:rPr lang="vi-VN" smtClean="0"/>
              <a:t>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20692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4312BD-C957-47F6-9609-7C3D10866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86417"/>
          </a:xfrm>
        </p:spPr>
        <p:txBody>
          <a:bodyPr anchor="b"/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F25837F-8C6B-4F04-9A01-36F9C0777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0260"/>
            <a:ext cx="9144000" cy="106754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A208C0B-8F0E-45AC-8A5F-73E91FFE6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E09A07F-AF8B-455B-9CF1-96C49D9D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  <p:sp>
        <p:nvSpPr>
          <p:cNvPr id="19" name="Rectangle 18"/>
          <p:cNvSpPr/>
          <p:nvPr userDrawn="1"/>
        </p:nvSpPr>
        <p:spPr>
          <a:xfrm>
            <a:off x="0" y="-17461"/>
            <a:ext cx="12192000" cy="6211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9041"/>
            <a:ext cx="12200878" cy="695325"/>
          </a:xfrm>
          <a:prstGeom prst="rect">
            <a:avLst/>
          </a:prstGeom>
        </p:spPr>
      </p:pic>
      <p:pic>
        <p:nvPicPr>
          <p:cNvPr id="18" name="Picture 17"/>
          <p:cNvPicPr/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476" y="147718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18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5476E83-14A5-4D2B-8BD8-37CA5F407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CD8F40AB-8BDC-4478-9707-A74E87984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7A20860-B9BF-4AF1-8512-F46CCEB9F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3CC4875-5E3B-4A11-AE37-35EB7F30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515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FD0BEEA7-B126-4372-8699-B148BE775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EF233BDC-705A-47B0-8E6C-FB68332FC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1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B63FCCF-8987-4909-99D0-0703AD4F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A2C0C29-05BA-42B7-9995-CFE659002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55923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576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35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964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32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8446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9943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9424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510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455DB36-0E1A-4848-9EC4-0357353DE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A6304AB-C35A-491B-A8FE-97CA94F03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27" y="692458"/>
            <a:ext cx="12096884" cy="548450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EBB10F6-26BA-42E8-AA86-7CD09DC4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82C4C3B-D2A7-494D-91D6-C50AFF1D9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752030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1155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3473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087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036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57783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5982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47393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32075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8233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5E7988A-A6C1-44F8-989C-25538012A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AD72AA3-3B8D-4D07-8910-FAAA0FB28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76AEAB1-CE8E-41F6-9D98-3609367C9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1D9D7EE-D098-488F-8300-7C134D4A8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7149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7B5830-E696-45A2-A73B-510DD9130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CCEA849-81E2-4BE0-8290-8FBE0ADC6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B0BFD9A-38D6-4834-BCC3-516D2B666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29C265C-E30A-48D2-A801-93AED488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F65783E-592F-4F93-AC1E-0627B82C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173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E52A0-2646-48E5-9972-455E34C11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DF8A5D-FBEE-4509-BC77-79CAD42F5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0DB4538-9808-4815-9F15-516B1C4F9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55EF3D2-69F5-405F-8043-FB1CADAF2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95342D84-AFF6-481A-A58F-DFBC67D31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4250199-E5D5-4B01-AFD8-27A51BAA5F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70029" y="642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2945508-0E62-4D58-B97F-7824F7851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853C82BA-2516-4372-948C-C42C8D601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74535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432CF8-7D5B-480F-B838-D37A5DBB7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919" y="86227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001EAA6-3DD2-4DF1-87F1-630AA896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01EB5FC-C2FB-4B79-866B-8D399692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0880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AB12899-CA56-4BE2-97B2-2C904F70C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135D1DF-A72A-4D3A-8D9E-88BB9A2F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533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1A6FAD-590D-4C74-BFAB-36CE7BBE6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5D11820-EF58-41A0-9238-4484DE45E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9039D08-D2DE-41F0-BD50-656487C5B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58CBDDC-3B3A-46C4-90C0-AE77DE5DA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00883556-34F2-49D4-9236-E7E80B371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81429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B9412E6-03E9-40E7-93E1-5843478C6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B10C008-C2FC-44E0-97D1-C6F97F464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BB827DE-C886-4A35-9A24-45609CBB2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17351EB-00F6-4AA9-B602-2A7F9A43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508FB513-8A03-47A7-ABA9-5790C24D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81709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 flipH="1">
            <a:off x="0" y="-19411"/>
            <a:ext cx="12192000" cy="622131"/>
          </a:xfrm>
          <a:prstGeom prst="rect">
            <a:avLst/>
          </a:prstGeom>
        </p:spPr>
      </p:pic>
      <p:pic>
        <p:nvPicPr>
          <p:cNvPr id="7" name="Picture 6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2157EF0-FA0D-46AC-A44E-30439F0D6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1" y="31548"/>
            <a:ext cx="12096883" cy="532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F22E43A-7AD2-4208-A5E2-3728C5E80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27" y="801157"/>
            <a:ext cx="12096884" cy="5375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8AFBBC9-B8F7-4D8D-91A2-703D35B1E8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738" y="6434136"/>
            <a:ext cx="112612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78D43B6-A609-4282-AF56-EEAE2079E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3317" y="6423618"/>
            <a:ext cx="6743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01540FA-0942-482B-9F37-EA3921DFDA04}" type="slidenum">
              <a:rPr lang="vi-VN" smtClean="0"/>
              <a:pPr/>
              <a:t>‹#›</a:t>
            </a:fld>
            <a:endParaRPr lang="vi-VN"/>
          </a:p>
        </p:txBody>
      </p:sp>
      <p:pic>
        <p:nvPicPr>
          <p:cNvPr id="9" name="Picture 8"/>
          <p:cNvPicPr/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689" y="108244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100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Arial" panose="020B0604020202020204" pitchFamily="34" charset="0"/>
          <a:ea typeface="Tahoma" panose="020B060403050404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196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mailto:tuyensinh@bachkhoa-aptech.edu.vn" TargetMode="External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1524000" y="2106706"/>
            <a:ext cx="9144000" cy="2504097"/>
          </a:xfrm>
        </p:spPr>
        <p:txBody>
          <a:bodyPr/>
          <a:lstStyle/>
          <a:p>
            <a:pPr lvl="0">
              <a:spcBef>
                <a:spcPts val="0"/>
              </a:spcBef>
              <a:buSzPct val="25000"/>
            </a:pPr>
            <a:r>
              <a:rPr lang="en-US" sz="4000" b="1">
                <a:latin typeface="Arial"/>
                <a:ea typeface="Arial"/>
                <a:cs typeface="Arial"/>
                <a:sym typeface="Arial"/>
              </a:rPr>
              <a:t>BÀI </a:t>
            </a:r>
            <a:r>
              <a:rPr lang="en-US" sz="4000" b="1" smtClean="0"/>
              <a:t>2</a:t>
            </a:r>
            <a:r>
              <a:rPr lang="en-US" sz="4000" b="1">
                <a:latin typeface="Arial"/>
                <a:ea typeface="Arial"/>
                <a:cs typeface="Arial"/>
                <a:sym typeface="Arial"/>
              </a:rPr>
              <a:t/>
            </a:r>
            <a:br>
              <a:rPr lang="en-US" sz="4000" b="1">
                <a:latin typeface="Arial"/>
                <a:ea typeface="Arial"/>
                <a:cs typeface="Arial"/>
                <a:sym typeface="Arial"/>
              </a:rPr>
            </a:br>
            <a:r>
              <a:rPr lang="en-US" sz="4000" b="1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4000" b="1"/>
              <a:t>BIẾN VÀ KIỂU DỮ LIỆU</a:t>
            </a:r>
            <a:endParaRPr lang="en-US" sz="40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Subtitle 20"/>
          <p:cNvSpPr>
            <a:spLocks noGrp="1"/>
          </p:cNvSpPr>
          <p:nvPr>
            <p:ph type="subTitle" idx="1"/>
          </p:nvPr>
        </p:nvSpPr>
        <p:spPr>
          <a:xfrm>
            <a:off x="1524000" y="4692284"/>
            <a:ext cx="9144000" cy="106754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1</a:t>
            </a:fld>
            <a:endParaRPr lang="vi-VN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52" y="724318"/>
            <a:ext cx="2089915" cy="170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92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KIỂU SỐ NGUYÊN (</a:t>
            </a:r>
            <a:r>
              <a:rPr lang="en-US" dirty="0" err="1"/>
              <a:t>int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210417176"/>
              </p:ext>
            </p:extLst>
          </p:nvPr>
        </p:nvGraphicFramePr>
        <p:xfrm>
          <a:off x="2028265" y="889001"/>
          <a:ext cx="9537202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6742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SỐ THỰC (float)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11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4026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SỐ THỰC (double)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12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962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SỐ THỰC (char)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13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2968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void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14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60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NHỮNG KIỂU DỮ LIỆU DẪN XUẤT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15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pSp>
        <p:nvGrpSpPr>
          <p:cNvPr id="6" name="Group 48"/>
          <p:cNvGrpSpPr>
            <a:grpSpLocks/>
          </p:cNvGrpSpPr>
          <p:nvPr/>
        </p:nvGrpSpPr>
        <p:grpSpPr bwMode="auto">
          <a:xfrm>
            <a:off x="2219786" y="1148685"/>
            <a:ext cx="7756704" cy="4667362"/>
            <a:chOff x="288" y="1248"/>
            <a:chExt cx="5172" cy="2352"/>
          </a:xfrm>
        </p:grpSpPr>
        <p:grpSp>
          <p:nvGrpSpPr>
            <p:cNvPr id="7" name="Group 15"/>
            <p:cNvGrpSpPr>
              <a:grpSpLocks/>
            </p:cNvGrpSpPr>
            <p:nvPr/>
          </p:nvGrpSpPr>
          <p:grpSpPr bwMode="auto">
            <a:xfrm>
              <a:off x="1920" y="2688"/>
              <a:ext cx="192" cy="192"/>
              <a:chOff x="2160" y="1536"/>
              <a:chExt cx="192" cy="192"/>
            </a:xfrm>
          </p:grpSpPr>
          <p:sp>
            <p:nvSpPr>
              <p:cNvPr id="41" name="Line 16"/>
              <p:cNvSpPr>
                <a:spLocks noChangeShapeType="1"/>
              </p:cNvSpPr>
              <p:nvPr/>
            </p:nvSpPr>
            <p:spPr bwMode="auto">
              <a:xfrm>
                <a:off x="2256" y="1536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  <p:sp>
            <p:nvSpPr>
              <p:cNvPr id="42" name="Line 17"/>
              <p:cNvSpPr>
                <a:spLocks noChangeShapeType="1"/>
              </p:cNvSpPr>
              <p:nvPr/>
            </p:nvSpPr>
            <p:spPr bwMode="auto">
              <a:xfrm>
                <a:off x="2160" y="1632"/>
                <a:ext cx="19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</p:grpSp>
        <p:grpSp>
          <p:nvGrpSpPr>
            <p:cNvPr id="8" name="Group 24"/>
            <p:cNvGrpSpPr>
              <a:grpSpLocks/>
            </p:cNvGrpSpPr>
            <p:nvPr/>
          </p:nvGrpSpPr>
          <p:grpSpPr bwMode="auto">
            <a:xfrm>
              <a:off x="3408" y="2736"/>
              <a:ext cx="384" cy="96"/>
              <a:chOff x="3408" y="1584"/>
              <a:chExt cx="384" cy="96"/>
            </a:xfrm>
          </p:grpSpPr>
          <p:sp>
            <p:nvSpPr>
              <p:cNvPr id="39" name="Line 25"/>
              <p:cNvSpPr>
                <a:spLocks noChangeShapeType="1"/>
              </p:cNvSpPr>
              <p:nvPr/>
            </p:nvSpPr>
            <p:spPr bwMode="auto">
              <a:xfrm>
                <a:off x="3408" y="1584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  <p:sp>
            <p:nvSpPr>
              <p:cNvPr id="40" name="Line 26"/>
              <p:cNvSpPr>
                <a:spLocks noChangeShapeType="1"/>
              </p:cNvSpPr>
              <p:nvPr/>
            </p:nvSpPr>
            <p:spPr bwMode="auto">
              <a:xfrm>
                <a:off x="3408" y="1680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</p:grpSp>
        <p:sp>
          <p:nvSpPr>
            <p:cNvPr id="9" name="Text Box 33"/>
            <p:cNvSpPr txBox="1">
              <a:spLocks noChangeArrowheads="1"/>
            </p:cNvSpPr>
            <p:nvPr/>
          </p:nvSpPr>
          <p:spPr bwMode="auto">
            <a:xfrm>
              <a:off x="2563" y="2640"/>
              <a:ext cx="461" cy="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2118" b="1"/>
                <a:t>int</a:t>
              </a:r>
            </a:p>
          </p:txBody>
        </p:sp>
        <p:sp>
          <p:nvSpPr>
            <p:cNvPr id="10" name="Text Box 34"/>
            <p:cNvSpPr txBox="1">
              <a:spLocks noChangeArrowheads="1"/>
            </p:cNvSpPr>
            <p:nvPr/>
          </p:nvSpPr>
          <p:spPr bwMode="auto">
            <a:xfrm>
              <a:off x="762" y="2592"/>
              <a:ext cx="525" cy="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2118" b="1"/>
                <a:t>short</a:t>
              </a:r>
            </a:p>
          </p:txBody>
        </p:sp>
        <p:sp>
          <p:nvSpPr>
            <p:cNvPr id="11" name="Text Box 35"/>
            <p:cNvSpPr txBox="1">
              <a:spLocks noChangeArrowheads="1"/>
            </p:cNvSpPr>
            <p:nvPr/>
          </p:nvSpPr>
          <p:spPr bwMode="auto">
            <a:xfrm>
              <a:off x="4021" y="2592"/>
              <a:ext cx="1416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588" b="1"/>
                <a:t>short int </a:t>
              </a:r>
            </a:p>
            <a:p>
              <a:pPr algn="ctr" eaLnBrk="1" hangingPunct="1"/>
              <a:r>
                <a:rPr lang="en-US" altLang="en-US" sz="1588" b="1"/>
                <a:t>(</a:t>
              </a:r>
              <a:r>
                <a:rPr lang="en-US" altLang="en-US" sz="1412" b="1"/>
                <a:t>chiếm ít bộ nhớ hơn int</a:t>
              </a:r>
              <a:r>
                <a:rPr lang="en-US" altLang="en-US" sz="1588" b="1"/>
                <a:t>)</a:t>
              </a:r>
            </a:p>
          </p:txBody>
        </p:sp>
        <p:grpSp>
          <p:nvGrpSpPr>
            <p:cNvPr id="12" name="Group 7"/>
            <p:cNvGrpSpPr>
              <a:grpSpLocks/>
            </p:cNvGrpSpPr>
            <p:nvPr/>
          </p:nvGrpSpPr>
          <p:grpSpPr bwMode="auto">
            <a:xfrm>
              <a:off x="1920" y="1392"/>
              <a:ext cx="192" cy="192"/>
              <a:chOff x="2160" y="1536"/>
              <a:chExt cx="192" cy="192"/>
            </a:xfrm>
          </p:grpSpPr>
          <p:sp>
            <p:nvSpPr>
              <p:cNvPr id="37" name="Line 4"/>
              <p:cNvSpPr>
                <a:spLocks noChangeShapeType="1"/>
              </p:cNvSpPr>
              <p:nvPr/>
            </p:nvSpPr>
            <p:spPr bwMode="auto">
              <a:xfrm>
                <a:off x="2256" y="1536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  <p:sp>
            <p:nvSpPr>
              <p:cNvPr id="38" name="Line 5"/>
              <p:cNvSpPr>
                <a:spLocks noChangeShapeType="1"/>
              </p:cNvSpPr>
              <p:nvPr/>
            </p:nvSpPr>
            <p:spPr bwMode="auto">
              <a:xfrm>
                <a:off x="2160" y="1632"/>
                <a:ext cx="19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</p:grpSp>
        <p:grpSp>
          <p:nvGrpSpPr>
            <p:cNvPr id="13" name="Group 10"/>
            <p:cNvGrpSpPr>
              <a:grpSpLocks/>
            </p:cNvGrpSpPr>
            <p:nvPr/>
          </p:nvGrpSpPr>
          <p:grpSpPr bwMode="auto">
            <a:xfrm>
              <a:off x="3408" y="1440"/>
              <a:ext cx="384" cy="96"/>
              <a:chOff x="3408" y="1584"/>
              <a:chExt cx="384" cy="96"/>
            </a:xfrm>
          </p:grpSpPr>
          <p:sp>
            <p:nvSpPr>
              <p:cNvPr id="35" name="Line 8"/>
              <p:cNvSpPr>
                <a:spLocks noChangeShapeType="1"/>
              </p:cNvSpPr>
              <p:nvPr/>
            </p:nvSpPr>
            <p:spPr bwMode="auto">
              <a:xfrm>
                <a:off x="3408" y="1584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  <p:sp>
            <p:nvSpPr>
              <p:cNvPr id="36" name="Line 9"/>
              <p:cNvSpPr>
                <a:spLocks noChangeShapeType="1"/>
              </p:cNvSpPr>
              <p:nvPr/>
            </p:nvSpPr>
            <p:spPr bwMode="auto">
              <a:xfrm>
                <a:off x="3408" y="1680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</p:grpSp>
        <p:sp>
          <p:nvSpPr>
            <p:cNvPr id="14" name="AutoShape 11"/>
            <p:cNvSpPr>
              <a:spLocks noChangeArrowheads="1"/>
            </p:cNvSpPr>
            <p:nvPr/>
          </p:nvSpPr>
          <p:spPr bwMode="auto">
            <a:xfrm>
              <a:off x="3888" y="1284"/>
              <a:ext cx="1488" cy="384"/>
            </a:xfrm>
            <a:prstGeom prst="flowChartTerminator">
              <a:avLst/>
            </a:prstGeom>
            <a:solidFill>
              <a:srgbClr val="FF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412" b="1" dirty="0"/>
                <a:t>Kiểu </a:t>
              </a:r>
              <a:r>
                <a:rPr lang="en-US" altLang="en-US" sz="1412" b="1" dirty="0" err="1"/>
                <a:t>dữ</a:t>
              </a:r>
              <a:r>
                <a:rPr lang="en-US" altLang="en-US" sz="1412" b="1" dirty="0"/>
                <a:t> </a:t>
              </a:r>
              <a:r>
                <a:rPr lang="en-US" altLang="en-US" sz="1412" b="1" dirty="0" err="1"/>
                <a:t>liệu</a:t>
              </a:r>
              <a:r>
                <a:rPr lang="en-US" altLang="en-US" sz="1412" b="1" dirty="0"/>
                <a:t> </a:t>
              </a:r>
              <a:r>
                <a:rPr lang="en-US" altLang="en-US" sz="1412" b="1" dirty="0" err="1"/>
                <a:t>dẫn</a:t>
              </a:r>
              <a:r>
                <a:rPr lang="en-US" altLang="en-US" sz="1412" b="1" dirty="0"/>
                <a:t> </a:t>
              </a:r>
              <a:r>
                <a:rPr lang="en-US" altLang="en-US" sz="1412" b="1" dirty="0" err="1"/>
                <a:t>xuất</a:t>
              </a:r>
              <a:endParaRPr lang="en-US" altLang="en-US" sz="1412" b="1" dirty="0"/>
            </a:p>
          </p:txBody>
        </p:sp>
        <p:sp>
          <p:nvSpPr>
            <p:cNvPr id="15" name="AutoShape 39"/>
            <p:cNvSpPr>
              <a:spLocks noChangeArrowheads="1"/>
            </p:cNvSpPr>
            <p:nvPr/>
          </p:nvSpPr>
          <p:spPr bwMode="auto">
            <a:xfrm>
              <a:off x="2208" y="1296"/>
              <a:ext cx="1104" cy="384"/>
            </a:xfrm>
            <a:prstGeom prst="roundRect">
              <a:avLst>
                <a:gd name="adj" fmla="val 16667"/>
              </a:avLst>
            </a:prstGeom>
            <a:solidFill>
              <a:srgbClr val="D7D2DC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412" b="1" dirty="0"/>
                <a:t>Kiểu </a:t>
              </a:r>
              <a:r>
                <a:rPr lang="en-US" altLang="en-US" sz="1412" b="1" dirty="0" err="1"/>
                <a:t>dữ</a:t>
              </a:r>
              <a:r>
                <a:rPr lang="en-US" altLang="en-US" sz="1412" b="1" dirty="0"/>
                <a:t> </a:t>
              </a:r>
              <a:r>
                <a:rPr lang="en-US" altLang="en-US" sz="1412" b="1" dirty="0" err="1"/>
                <a:t>liệu</a:t>
              </a:r>
              <a:r>
                <a:rPr lang="en-US" altLang="en-US" sz="1412" b="1" dirty="0"/>
                <a:t> </a:t>
              </a:r>
            </a:p>
            <a:p>
              <a:pPr algn="ctr" eaLnBrk="1" hangingPunct="1"/>
              <a:r>
                <a:rPr lang="en-US" altLang="en-US" sz="1412" b="1" dirty="0" err="1"/>
                <a:t>cơ</a:t>
              </a:r>
              <a:r>
                <a:rPr lang="en-US" altLang="en-US" sz="1412" b="1" dirty="0"/>
                <a:t> </a:t>
              </a:r>
              <a:r>
                <a:rPr lang="en-US" altLang="en-US" sz="1412" b="1" dirty="0" err="1"/>
                <a:t>bản</a:t>
              </a:r>
              <a:r>
                <a:rPr lang="en-US" altLang="en-US" sz="1588" b="1" dirty="0"/>
                <a:t> </a:t>
              </a:r>
            </a:p>
          </p:txBody>
        </p:sp>
        <p:sp>
          <p:nvSpPr>
            <p:cNvPr id="16" name="Rectangle 40"/>
            <p:cNvSpPr>
              <a:spLocks noChangeArrowheads="1"/>
            </p:cNvSpPr>
            <p:nvPr/>
          </p:nvSpPr>
          <p:spPr bwMode="auto">
            <a:xfrm>
              <a:off x="288" y="1248"/>
              <a:ext cx="1536" cy="480"/>
            </a:xfrm>
            <a:prstGeom prst="rect">
              <a:avLst/>
            </a:prstGeom>
            <a:solidFill>
              <a:srgbClr val="ADD3D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412" b="1" dirty="0" err="1"/>
                <a:t>Bộ</a:t>
              </a:r>
              <a:r>
                <a:rPr lang="en-US" altLang="en-US" sz="1412" b="1" dirty="0"/>
                <a:t> </a:t>
              </a:r>
              <a:r>
                <a:rPr lang="en-US" altLang="en-US" sz="1412" b="1" dirty="0" err="1"/>
                <a:t>bổ</a:t>
              </a:r>
              <a:r>
                <a:rPr lang="en-US" altLang="en-US" sz="1412" b="1" dirty="0"/>
                <a:t> </a:t>
              </a:r>
              <a:r>
                <a:rPr lang="en-US" altLang="en-US" sz="1412" b="1" dirty="0" err="1"/>
                <a:t>từ</a:t>
              </a:r>
              <a:r>
                <a:rPr lang="en-US" altLang="en-US" sz="1412" dirty="0"/>
                <a:t> (</a:t>
              </a:r>
              <a:r>
                <a:rPr lang="en-US" altLang="en-US" sz="1412" b="1" dirty="0"/>
                <a:t>Modifiers) </a:t>
              </a:r>
            </a:p>
            <a:p>
              <a:pPr algn="ctr" eaLnBrk="1" hangingPunct="1"/>
              <a:r>
                <a:rPr lang="en-US" altLang="en-US" sz="1412" b="1" dirty="0" err="1"/>
                <a:t>kiểu</a:t>
              </a:r>
              <a:r>
                <a:rPr lang="en-US" altLang="en-US" sz="1412" b="1" dirty="0"/>
                <a:t> </a:t>
              </a:r>
              <a:r>
                <a:rPr lang="en-US" altLang="en-US" sz="1412" b="1" dirty="0" err="1"/>
                <a:t>dữ</a:t>
              </a:r>
              <a:r>
                <a:rPr lang="en-US" altLang="en-US" sz="1412" b="1" dirty="0"/>
                <a:t> </a:t>
              </a:r>
              <a:r>
                <a:rPr lang="en-US" altLang="en-US" sz="1412" b="1" dirty="0" err="1"/>
                <a:t>liệu</a:t>
              </a:r>
              <a:r>
                <a:rPr lang="en-US" altLang="en-US" sz="2118" dirty="0"/>
                <a:t> </a:t>
              </a:r>
              <a:r>
                <a:rPr lang="en-US" altLang="en-US" sz="1412" b="1" dirty="0"/>
                <a:t> </a:t>
              </a:r>
            </a:p>
          </p:txBody>
        </p:sp>
        <p:grpSp>
          <p:nvGrpSpPr>
            <p:cNvPr id="17" name="Group 12"/>
            <p:cNvGrpSpPr>
              <a:grpSpLocks/>
            </p:cNvGrpSpPr>
            <p:nvPr/>
          </p:nvGrpSpPr>
          <p:grpSpPr bwMode="auto">
            <a:xfrm>
              <a:off x="1920" y="2016"/>
              <a:ext cx="192" cy="192"/>
              <a:chOff x="2160" y="1536"/>
              <a:chExt cx="192" cy="192"/>
            </a:xfrm>
          </p:grpSpPr>
          <p:sp>
            <p:nvSpPr>
              <p:cNvPr id="33" name="Line 13"/>
              <p:cNvSpPr>
                <a:spLocks noChangeShapeType="1"/>
              </p:cNvSpPr>
              <p:nvPr/>
            </p:nvSpPr>
            <p:spPr bwMode="auto">
              <a:xfrm>
                <a:off x="2256" y="1536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  <p:sp>
            <p:nvSpPr>
              <p:cNvPr id="34" name="Line 14"/>
              <p:cNvSpPr>
                <a:spLocks noChangeShapeType="1"/>
              </p:cNvSpPr>
              <p:nvPr/>
            </p:nvSpPr>
            <p:spPr bwMode="auto">
              <a:xfrm>
                <a:off x="2160" y="1632"/>
                <a:ext cx="19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</p:grpSp>
        <p:grpSp>
          <p:nvGrpSpPr>
            <p:cNvPr id="18" name="Group 21"/>
            <p:cNvGrpSpPr>
              <a:grpSpLocks/>
            </p:cNvGrpSpPr>
            <p:nvPr/>
          </p:nvGrpSpPr>
          <p:grpSpPr bwMode="auto">
            <a:xfrm>
              <a:off x="3408" y="2064"/>
              <a:ext cx="384" cy="96"/>
              <a:chOff x="3408" y="1584"/>
              <a:chExt cx="384" cy="96"/>
            </a:xfrm>
          </p:grpSpPr>
          <p:sp>
            <p:nvSpPr>
              <p:cNvPr id="31" name="Line 22"/>
              <p:cNvSpPr>
                <a:spLocks noChangeShapeType="1"/>
              </p:cNvSpPr>
              <p:nvPr/>
            </p:nvSpPr>
            <p:spPr bwMode="auto">
              <a:xfrm>
                <a:off x="3408" y="1584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  <p:sp>
            <p:nvSpPr>
              <p:cNvPr id="32" name="Line 23"/>
              <p:cNvSpPr>
                <a:spLocks noChangeShapeType="1"/>
              </p:cNvSpPr>
              <p:nvPr/>
            </p:nvSpPr>
            <p:spPr bwMode="auto">
              <a:xfrm>
                <a:off x="3408" y="1680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</p:grpSp>
        <p:sp>
          <p:nvSpPr>
            <p:cNvPr id="19" name="Text Box 30"/>
            <p:cNvSpPr txBox="1">
              <a:spLocks noChangeArrowheads="1"/>
            </p:cNvSpPr>
            <p:nvPr/>
          </p:nvSpPr>
          <p:spPr bwMode="auto">
            <a:xfrm>
              <a:off x="2592" y="1952"/>
              <a:ext cx="379" cy="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2118" b="1"/>
                <a:t>int </a:t>
              </a:r>
            </a:p>
          </p:txBody>
        </p:sp>
        <p:sp>
          <p:nvSpPr>
            <p:cNvPr id="20" name="Text Box 32"/>
            <p:cNvSpPr txBox="1">
              <a:spLocks noChangeArrowheads="1"/>
            </p:cNvSpPr>
            <p:nvPr/>
          </p:nvSpPr>
          <p:spPr bwMode="auto">
            <a:xfrm>
              <a:off x="3984" y="1872"/>
              <a:ext cx="1440" cy="2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588" b="1"/>
                <a:t>unsigned int </a:t>
              </a:r>
            </a:p>
            <a:p>
              <a:pPr algn="ctr" eaLnBrk="1" hangingPunct="1"/>
              <a:r>
                <a:rPr lang="en-US" altLang="en-US" sz="1588" b="1"/>
                <a:t>(</a:t>
              </a:r>
              <a:r>
                <a:rPr lang="en-US" altLang="en-US" sz="1412" b="1"/>
                <a:t>chỉ là số dương</a:t>
              </a:r>
              <a:r>
                <a:rPr lang="en-US" altLang="en-US" sz="1588" b="1"/>
                <a:t>)</a:t>
              </a:r>
            </a:p>
          </p:txBody>
        </p:sp>
        <p:sp>
          <p:nvSpPr>
            <p:cNvPr id="21" name="Text Box 41"/>
            <p:cNvSpPr txBox="1">
              <a:spLocks noChangeArrowheads="1"/>
            </p:cNvSpPr>
            <p:nvPr/>
          </p:nvSpPr>
          <p:spPr bwMode="auto">
            <a:xfrm>
              <a:off x="654" y="1952"/>
              <a:ext cx="817" cy="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2118" b="1"/>
                <a:t>unsigned</a:t>
              </a:r>
            </a:p>
          </p:txBody>
        </p:sp>
        <p:grpSp>
          <p:nvGrpSpPr>
            <p:cNvPr id="22" name="Group 18"/>
            <p:cNvGrpSpPr>
              <a:grpSpLocks/>
            </p:cNvGrpSpPr>
            <p:nvPr/>
          </p:nvGrpSpPr>
          <p:grpSpPr bwMode="auto">
            <a:xfrm>
              <a:off x="1920" y="3408"/>
              <a:ext cx="192" cy="192"/>
              <a:chOff x="2160" y="1536"/>
              <a:chExt cx="192" cy="192"/>
            </a:xfrm>
          </p:grpSpPr>
          <p:sp>
            <p:nvSpPr>
              <p:cNvPr id="29" name="Line 19"/>
              <p:cNvSpPr>
                <a:spLocks noChangeShapeType="1"/>
              </p:cNvSpPr>
              <p:nvPr/>
            </p:nvSpPr>
            <p:spPr bwMode="auto">
              <a:xfrm>
                <a:off x="2256" y="1536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  <p:sp>
            <p:nvSpPr>
              <p:cNvPr id="30" name="Line 20"/>
              <p:cNvSpPr>
                <a:spLocks noChangeShapeType="1"/>
              </p:cNvSpPr>
              <p:nvPr/>
            </p:nvSpPr>
            <p:spPr bwMode="auto">
              <a:xfrm>
                <a:off x="2160" y="1632"/>
                <a:ext cx="19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</p:grpSp>
        <p:grpSp>
          <p:nvGrpSpPr>
            <p:cNvPr id="23" name="Group 27"/>
            <p:cNvGrpSpPr>
              <a:grpSpLocks/>
            </p:cNvGrpSpPr>
            <p:nvPr/>
          </p:nvGrpSpPr>
          <p:grpSpPr bwMode="auto">
            <a:xfrm>
              <a:off x="3408" y="3456"/>
              <a:ext cx="384" cy="96"/>
              <a:chOff x="3408" y="1584"/>
              <a:chExt cx="384" cy="96"/>
            </a:xfrm>
          </p:grpSpPr>
          <p:sp>
            <p:nvSpPr>
              <p:cNvPr id="27" name="Line 28"/>
              <p:cNvSpPr>
                <a:spLocks noChangeShapeType="1"/>
              </p:cNvSpPr>
              <p:nvPr/>
            </p:nvSpPr>
            <p:spPr bwMode="auto">
              <a:xfrm>
                <a:off x="3408" y="1584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  <p:sp>
            <p:nvSpPr>
              <p:cNvPr id="28" name="Line 29"/>
              <p:cNvSpPr>
                <a:spLocks noChangeShapeType="1"/>
              </p:cNvSpPr>
              <p:nvPr/>
            </p:nvSpPr>
            <p:spPr bwMode="auto">
              <a:xfrm>
                <a:off x="3408" y="1680"/>
                <a:ext cx="384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sz="1588"/>
              </a:p>
            </p:txBody>
          </p:sp>
        </p:grpSp>
        <p:sp>
          <p:nvSpPr>
            <p:cNvPr id="24" name="Text Box 36"/>
            <p:cNvSpPr txBox="1">
              <a:spLocks noChangeArrowheads="1"/>
            </p:cNvSpPr>
            <p:nvPr/>
          </p:nvSpPr>
          <p:spPr bwMode="auto">
            <a:xfrm>
              <a:off x="2337" y="3360"/>
              <a:ext cx="907" cy="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2118" b="1"/>
                <a:t>int/double</a:t>
              </a:r>
            </a:p>
          </p:txBody>
        </p:sp>
        <p:sp>
          <p:nvSpPr>
            <p:cNvPr id="25" name="Text Box 38"/>
            <p:cNvSpPr txBox="1">
              <a:spLocks noChangeArrowheads="1"/>
            </p:cNvSpPr>
            <p:nvPr/>
          </p:nvSpPr>
          <p:spPr bwMode="auto">
            <a:xfrm>
              <a:off x="3974" y="3168"/>
              <a:ext cx="1486" cy="4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412" b="1"/>
                <a:t>Long int /longdouble</a:t>
              </a:r>
            </a:p>
            <a:p>
              <a:pPr algn="ctr" eaLnBrk="1" hangingPunct="1"/>
              <a:r>
                <a:rPr lang="en-US" altLang="en-US" sz="1412" b="1"/>
                <a:t>(chiếm  nhiều</a:t>
              </a:r>
              <a:r>
                <a:rPr lang="en-US" altLang="en-US" sz="1412"/>
                <a:t> </a:t>
              </a:r>
              <a:r>
                <a:rPr lang="en-US" altLang="en-US" sz="1412" b="1"/>
                <a:t>bộ nhớ hơn</a:t>
              </a:r>
              <a:r>
                <a:rPr lang="en-US" altLang="en-US" sz="2118"/>
                <a:t> </a:t>
              </a:r>
              <a:endParaRPr lang="en-US" altLang="en-US" sz="1412" b="1"/>
            </a:p>
            <a:p>
              <a:pPr algn="ctr" eaLnBrk="1" hangingPunct="1"/>
              <a:r>
                <a:rPr lang="en-US" altLang="en-US" sz="1412" b="1"/>
                <a:t>int/double)</a:t>
              </a:r>
            </a:p>
          </p:txBody>
        </p:sp>
        <p:sp>
          <p:nvSpPr>
            <p:cNvPr id="26" name="Text Box 42"/>
            <p:cNvSpPr txBox="1">
              <a:spLocks noChangeArrowheads="1"/>
            </p:cNvSpPr>
            <p:nvPr/>
          </p:nvSpPr>
          <p:spPr bwMode="auto">
            <a:xfrm>
              <a:off x="787" y="3312"/>
              <a:ext cx="456" cy="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2118" b="1"/>
                <a:t>long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105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KIỂU DỮ LIỆU SIGNED VÀ UNSIGNED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en-US" dirty="0"/>
              <a:t>Kiểu unsigned </a:t>
            </a:r>
            <a:r>
              <a:rPr lang="en-US" altLang="en-US" dirty="0" err="1"/>
              <a:t>chỉ</a:t>
            </a:r>
            <a:r>
              <a:rPr lang="en-US" altLang="en-US" dirty="0"/>
              <a:t> </a:t>
            </a:r>
            <a:r>
              <a:rPr lang="en-US" altLang="en-US" dirty="0" err="1"/>
              <a:t>rõ</a:t>
            </a:r>
            <a:r>
              <a:rPr lang="en-US" altLang="en-US" dirty="0"/>
              <a:t> </a:t>
            </a:r>
            <a:r>
              <a:rPr lang="en-US" altLang="en-US" dirty="0" err="1"/>
              <a:t>rằng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biến</a:t>
            </a:r>
            <a:r>
              <a:rPr lang="en-US" altLang="en-US" dirty="0"/>
              <a:t> </a:t>
            </a:r>
            <a:r>
              <a:rPr lang="en-US" altLang="en-US" dirty="0" err="1"/>
              <a:t>chỉ</a:t>
            </a:r>
            <a:r>
              <a:rPr lang="en-US" altLang="en-US" dirty="0"/>
              <a:t>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nhận</a:t>
            </a:r>
            <a:r>
              <a:rPr lang="en-US" altLang="en-US" dirty="0"/>
              <a:t> </a:t>
            </a:r>
            <a:r>
              <a:rPr lang="en-US" altLang="en-US" dirty="0" err="1"/>
              <a:t>giá</a:t>
            </a:r>
            <a:r>
              <a:rPr lang="en-US" altLang="en-US" dirty="0"/>
              <a:t> </a:t>
            </a:r>
            <a:r>
              <a:rPr lang="en-US" altLang="en-US" dirty="0" err="1"/>
              <a:t>trị</a:t>
            </a:r>
            <a:r>
              <a:rPr lang="en-US" altLang="en-US" dirty="0"/>
              <a:t> </a:t>
            </a:r>
            <a:r>
              <a:rPr lang="en-US" altLang="en-US" dirty="0" err="1" smtClean="0"/>
              <a:t>dương</a:t>
            </a:r>
            <a:endParaRPr lang="en-US" altLang="en-US" dirty="0" smtClean="0"/>
          </a:p>
          <a:p>
            <a:pPr marL="156891" indent="0">
              <a:lnSpc>
                <a:spcPct val="150000"/>
              </a:lnSpc>
              <a:buNone/>
            </a:pPr>
            <a:r>
              <a:rPr lang="en-US" dirty="0"/>
              <a:t>	</a:t>
            </a:r>
            <a:r>
              <a:rPr lang="en-US" altLang="en-US" dirty="0">
                <a:cs typeface="Courier New" panose="02070309020205020404" pitchFamily="49" charset="0"/>
              </a:rPr>
              <a:t> </a:t>
            </a:r>
            <a:r>
              <a:rPr lang="en-US" altLang="en-US" b="1" dirty="0" smtClean="0">
                <a:cs typeface="Courier New" panose="02070309020205020404" pitchFamily="49" charset="0"/>
              </a:rPr>
              <a:t>unsigned </a:t>
            </a:r>
            <a:r>
              <a:rPr lang="en-US" altLang="en-US" b="1" dirty="0" err="1" smtClean="0">
                <a:cs typeface="Courier New" panose="02070309020205020404" pitchFamily="49" charset="0"/>
              </a:rPr>
              <a:t>int</a:t>
            </a:r>
            <a:r>
              <a:rPr lang="en-US" altLang="en-US" b="1" dirty="0" smtClean="0">
                <a:cs typeface="Courier New" panose="02070309020205020404" pitchFamily="49" charset="0"/>
              </a:rPr>
              <a:t> </a:t>
            </a:r>
            <a:r>
              <a:rPr lang="en-US" altLang="en-US" b="1" dirty="0" err="1" smtClean="0">
                <a:cs typeface="Courier New" panose="02070309020205020404" pitchFamily="49" charset="0"/>
              </a:rPr>
              <a:t>varNum</a:t>
            </a:r>
            <a:r>
              <a:rPr lang="en-US" altLang="en-US" b="1" dirty="0" smtClean="0">
                <a:cs typeface="Courier New" panose="02070309020205020404" pitchFamily="49" charset="0"/>
              </a:rPr>
              <a:t>;</a:t>
            </a:r>
          </a:p>
          <a:p>
            <a:pPr marL="156891" indent="0">
              <a:lnSpc>
                <a:spcPct val="150000"/>
              </a:lnSpc>
              <a:buNone/>
            </a:pPr>
            <a:r>
              <a:rPr lang="en-US" b="1" dirty="0" smtClean="0">
                <a:cs typeface="Courier New" panose="02070309020205020404" pitchFamily="49" charset="0"/>
              </a:rPr>
              <a:t>	</a:t>
            </a:r>
            <a:r>
              <a:rPr lang="en-US" altLang="en-US" b="1" dirty="0" smtClean="0">
                <a:cs typeface="Courier New" panose="02070309020205020404" pitchFamily="49" charset="0"/>
              </a:rPr>
              <a:t> </a:t>
            </a:r>
            <a:r>
              <a:rPr lang="en-US" altLang="en-US" b="1" dirty="0" err="1" smtClean="0">
                <a:cs typeface="Courier New" panose="02070309020205020404" pitchFamily="49" charset="0"/>
              </a:rPr>
              <a:t>varNum</a:t>
            </a:r>
            <a:r>
              <a:rPr lang="en-US" altLang="en-US" b="1" dirty="0" smtClean="0">
                <a:cs typeface="Courier New" panose="02070309020205020404" pitchFamily="49" charset="0"/>
              </a:rPr>
              <a:t>=23123;</a:t>
            </a:r>
          </a:p>
          <a:p>
            <a:pPr>
              <a:lnSpc>
                <a:spcPct val="150000"/>
              </a:lnSpc>
            </a:pPr>
            <a:r>
              <a:rPr lang="en-US" altLang="en-US" dirty="0" err="1"/>
              <a:t>varNum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cấp</a:t>
            </a:r>
            <a:r>
              <a:rPr lang="en-US" altLang="en-US" dirty="0"/>
              <a:t> </a:t>
            </a:r>
            <a:r>
              <a:rPr lang="en-US" altLang="en-US" dirty="0" err="1"/>
              <a:t>phát</a:t>
            </a:r>
            <a:r>
              <a:rPr lang="en-US" altLang="en-US" dirty="0"/>
              <a:t> 2 </a:t>
            </a:r>
            <a:r>
              <a:rPr lang="en-US" altLang="en-US" dirty="0" smtClean="0"/>
              <a:t>bytes</a:t>
            </a:r>
          </a:p>
          <a:p>
            <a:pPr>
              <a:lnSpc>
                <a:spcPct val="150000"/>
              </a:lnSpc>
            </a:pPr>
            <a:r>
              <a:rPr lang="en-US" altLang="en-US" dirty="0" err="1"/>
              <a:t>Bổ</a:t>
            </a:r>
            <a:r>
              <a:rPr lang="en-US" altLang="en-US" dirty="0"/>
              <a:t> </a:t>
            </a:r>
            <a:r>
              <a:rPr lang="en-US" altLang="en-US" dirty="0" err="1"/>
              <a:t>từ</a:t>
            </a:r>
            <a:r>
              <a:rPr lang="en-US" altLang="en-US" dirty="0"/>
              <a:t> unsigned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dùng</a:t>
            </a:r>
            <a:r>
              <a:rPr lang="en-US" altLang="en-US" dirty="0"/>
              <a:t>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int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smtClean="0"/>
              <a:t>float</a:t>
            </a:r>
          </a:p>
          <a:p>
            <a:pPr>
              <a:lnSpc>
                <a:spcPct val="150000"/>
              </a:lnSpc>
            </a:pPr>
            <a:r>
              <a:rPr lang="en-US" altLang="en-US" dirty="0"/>
              <a:t>Kiểu unsigned </a:t>
            </a:r>
            <a:r>
              <a:rPr lang="en-US" altLang="en-US" dirty="0" err="1"/>
              <a:t>int</a:t>
            </a:r>
            <a:r>
              <a:rPr lang="en-US" altLang="en-US" dirty="0"/>
              <a:t> </a:t>
            </a:r>
            <a:r>
              <a:rPr lang="en-US" altLang="en-US" dirty="0" err="1"/>
              <a:t>hỗ</a:t>
            </a:r>
            <a:r>
              <a:rPr lang="en-US" altLang="en-US" dirty="0"/>
              <a:t> </a:t>
            </a:r>
            <a:r>
              <a:rPr lang="en-US" altLang="en-US" dirty="0" err="1"/>
              <a:t>trợ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phạm</a:t>
            </a:r>
            <a:r>
              <a:rPr lang="en-US" altLang="en-US" dirty="0"/>
              <a:t> vi </a:t>
            </a:r>
            <a:r>
              <a:rPr lang="en-US" altLang="en-US" dirty="0" err="1"/>
              <a:t>từ</a:t>
            </a:r>
            <a:r>
              <a:rPr lang="en-US" altLang="en-US" dirty="0"/>
              <a:t> 0 </a:t>
            </a:r>
            <a:r>
              <a:rPr lang="en-US" altLang="en-US" dirty="0" err="1"/>
              <a:t>đến</a:t>
            </a:r>
            <a:r>
              <a:rPr lang="en-US" altLang="en-US" dirty="0"/>
              <a:t> 65535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16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3274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NHỮNG KIỂU DỮ LIỆU long(</a:t>
            </a:r>
            <a:r>
              <a:rPr lang="en-US" dirty="0" err="1" smtClean="0"/>
              <a:t>dài</a:t>
            </a:r>
            <a:r>
              <a:rPr lang="en-US" dirty="0" smtClean="0"/>
              <a:t>) VÀ short(</a:t>
            </a:r>
            <a:r>
              <a:rPr lang="en-US" dirty="0" err="1" smtClean="0"/>
              <a:t>ngắn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b="1" dirty="0">
                <a:cs typeface="Times New Roman" panose="02020603050405020304" pitchFamily="18" charset="0"/>
              </a:rPr>
              <a:t>short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b="1" dirty="0" err="1">
                <a:cs typeface="Times New Roman" panose="02020603050405020304" pitchFamily="18" charset="0"/>
              </a:rPr>
              <a:t>int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/>
              <a:t>chiếm</a:t>
            </a:r>
            <a:r>
              <a:rPr lang="en-US" altLang="en-US" dirty="0"/>
              <a:t> </a:t>
            </a:r>
            <a:r>
              <a:rPr lang="en-US" altLang="en-US" dirty="0" err="1"/>
              <a:t>giữ</a:t>
            </a:r>
            <a:r>
              <a:rPr lang="en-US" altLang="en-US" sz="2471" dirty="0"/>
              <a:t> </a:t>
            </a:r>
            <a:r>
              <a:rPr lang="en-US" altLang="en-US" dirty="0">
                <a:cs typeface="Times New Roman" panose="02020603050405020304" pitchFamily="18" charset="0"/>
              </a:rPr>
              <a:t>8 bits (1 byte</a:t>
            </a:r>
            <a:r>
              <a:rPr lang="en-US" altLang="en-US" dirty="0" smtClean="0">
                <a:cs typeface="Times New Roman" panose="02020603050405020304" pitchFamily="18" charset="0"/>
              </a:rPr>
              <a:t>). </a:t>
            </a:r>
            <a:r>
              <a:rPr lang="en-US" altLang="en-US" dirty="0"/>
              <a:t>Cho </a:t>
            </a:r>
            <a:r>
              <a:rPr lang="en-US" altLang="en-US" dirty="0" err="1"/>
              <a:t>phép</a:t>
            </a:r>
            <a:r>
              <a:rPr lang="en-US" altLang="en-US" dirty="0"/>
              <a:t> </a:t>
            </a:r>
            <a:r>
              <a:rPr lang="en-US" altLang="en-US" dirty="0" err="1"/>
              <a:t>số</a:t>
            </a:r>
            <a:r>
              <a:rPr lang="en-US" altLang="en-US" dirty="0"/>
              <a:t>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phạm</a:t>
            </a:r>
            <a:r>
              <a:rPr lang="en-US" altLang="en-US" dirty="0"/>
              <a:t> vi </a:t>
            </a:r>
            <a:r>
              <a:rPr lang="en-US" altLang="en-US" dirty="0" err="1"/>
              <a:t>từ</a:t>
            </a:r>
            <a:r>
              <a:rPr lang="en-US" altLang="en-US" dirty="0"/>
              <a:t> -128 </a:t>
            </a:r>
            <a:r>
              <a:rPr lang="en-US" altLang="en-US" dirty="0" err="1"/>
              <a:t>tới</a:t>
            </a:r>
            <a:r>
              <a:rPr lang="en-US" altLang="en-US" dirty="0"/>
              <a:t> </a:t>
            </a:r>
            <a:r>
              <a:rPr lang="en-US" altLang="en-US" dirty="0" smtClean="0"/>
              <a:t>127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b="1" dirty="0">
                <a:cs typeface="Times New Roman" panose="02020603050405020304" pitchFamily="18" charset="0"/>
              </a:rPr>
              <a:t>long </a:t>
            </a:r>
            <a:r>
              <a:rPr lang="en-US" altLang="en-US" b="1" dirty="0" err="1">
                <a:cs typeface="Times New Roman" panose="02020603050405020304" pitchFamily="18" charset="0"/>
              </a:rPr>
              <a:t>int</a:t>
            </a:r>
            <a:r>
              <a:rPr lang="en-US" altLang="en-US" b="1" dirty="0">
                <a:cs typeface="Times New Roman" panose="02020603050405020304" pitchFamily="18" charset="0"/>
              </a:rPr>
              <a:t> </a:t>
            </a:r>
            <a:r>
              <a:rPr lang="en-US" altLang="en-US" dirty="0" err="1"/>
              <a:t>chiếm</a:t>
            </a:r>
            <a:r>
              <a:rPr lang="en-US" altLang="en-US" dirty="0"/>
              <a:t> </a:t>
            </a:r>
            <a:r>
              <a:rPr lang="en-US" altLang="en-US" dirty="0" err="1"/>
              <a:t>giữ</a:t>
            </a:r>
            <a:r>
              <a:rPr lang="en-US" altLang="en-US" sz="2471" dirty="0"/>
              <a:t> </a:t>
            </a:r>
            <a:r>
              <a:rPr lang="en-US" altLang="en-US" dirty="0">
                <a:cs typeface="Times New Roman" panose="02020603050405020304" pitchFamily="18" charset="0"/>
              </a:rPr>
              <a:t>32 bits (4 bytes</a:t>
            </a:r>
            <a:r>
              <a:rPr lang="en-US" altLang="en-US" dirty="0" smtClean="0">
                <a:cs typeface="Times New Roman" panose="02020603050405020304" pitchFamily="18" charset="0"/>
              </a:rPr>
              <a:t>). </a:t>
            </a:r>
            <a:r>
              <a:rPr lang="en-US" altLang="en-US" dirty="0" err="1" smtClean="0">
                <a:cs typeface="Times New Roman" panose="02020603050405020304" pitchFamily="18" charset="0"/>
              </a:rPr>
              <a:t>Có</a:t>
            </a:r>
            <a:r>
              <a:rPr lang="en-US" altLang="en-US" dirty="0" smtClean="0">
                <a:cs typeface="Times New Roman" panose="02020603050405020304" pitchFamily="18" charset="0"/>
              </a:rPr>
              <a:t> </a:t>
            </a:r>
            <a:r>
              <a:rPr lang="en-US" altLang="en-US" dirty="0" err="1" smtClean="0">
                <a:cs typeface="Times New Roman" panose="02020603050405020304" pitchFamily="18" charset="0"/>
              </a:rPr>
              <a:t>phạm</a:t>
            </a:r>
            <a:r>
              <a:rPr lang="en-US" altLang="en-US" dirty="0" smtClean="0">
                <a:cs typeface="Times New Roman" panose="02020603050405020304" pitchFamily="18" charset="0"/>
              </a:rPr>
              <a:t> vi </a:t>
            </a:r>
            <a:r>
              <a:rPr lang="en-US" altLang="en-US" dirty="0" err="1" smtClean="0">
                <a:cs typeface="Times New Roman" panose="02020603050405020304" pitchFamily="18" charset="0"/>
              </a:rPr>
              <a:t>từ</a:t>
            </a:r>
            <a:r>
              <a:rPr lang="en-US" altLang="en-US" dirty="0" smtClean="0">
                <a:cs typeface="Times New Roman" panose="02020603050405020304" pitchFamily="18" charset="0"/>
              </a:rPr>
              <a:t> </a:t>
            </a:r>
            <a:r>
              <a:rPr lang="en-US" altLang="en-US" dirty="0">
                <a:cs typeface="Times New Roman" panose="02020603050405020304" pitchFamily="18" charset="0"/>
              </a:rPr>
              <a:t>-2,147,483,648 </a:t>
            </a:r>
            <a:r>
              <a:rPr lang="en-US" altLang="en-US" dirty="0" err="1">
                <a:cs typeface="Times New Roman" panose="02020603050405020304" pitchFamily="18" charset="0"/>
              </a:rPr>
              <a:t>v</a:t>
            </a:r>
            <a:r>
              <a:rPr lang="en-US" altLang="en-US" dirty="0" err="1">
                <a:latin typeface="Tahoma" panose="020B0604030504040204" pitchFamily="34" charset="0"/>
              </a:rPr>
              <a:t>à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smtClean="0">
                <a:cs typeface="Times New Roman" panose="02020603050405020304" pitchFamily="18" charset="0"/>
              </a:rPr>
              <a:t>2,147,483,647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b="1" dirty="0">
                <a:cs typeface="Times New Roman" panose="02020603050405020304" pitchFamily="18" charset="0"/>
              </a:rPr>
              <a:t>long double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/>
              <a:t>chiếm</a:t>
            </a:r>
            <a:r>
              <a:rPr lang="en-US" altLang="en-US" dirty="0"/>
              <a:t> </a:t>
            </a:r>
            <a:r>
              <a:rPr lang="en-US" altLang="en-US" dirty="0">
                <a:cs typeface="Times New Roman" panose="02020603050405020304" pitchFamily="18" charset="0"/>
              </a:rPr>
              <a:t>128 bits (16 bytes)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17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603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DỮ LIỆU VÀ PHẠM VI GIÁ TRỊ 1-2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Group 303"/>
          <p:cNvGraphicFramePr>
            <a:graphicFrameLocks noGrp="1"/>
          </p:cNvGraphicFramePr>
          <p:nvPr>
            <p:extLst/>
          </p:nvPr>
        </p:nvGraphicFramePr>
        <p:xfrm>
          <a:off x="2136168" y="1198729"/>
          <a:ext cx="8026465" cy="4509444"/>
        </p:xfrm>
        <a:graphic>
          <a:graphicData uri="http://schemas.openxmlformats.org/drawingml/2006/table">
            <a:tbl>
              <a:tblPr/>
              <a:tblGrid>
                <a:gridCol w="26691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16746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18988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71001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Dung lượng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tính bằng bit</a:t>
                      </a: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Phạm vi 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726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char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-128 tới 127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5726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Unsigned ch</a:t>
                      </a: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</a:rPr>
                        <a:t>ar</a:t>
                      </a: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 tới 255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5726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signed char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8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-128 tới 127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5726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-32,768 tới 32,767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5726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unsigned int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 tới 65,535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5726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signed int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Giống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như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5726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short int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Giống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như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598572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unsigned short int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tới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65, 535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3214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KIỂU DỮ LIỆU VÀ PHẠM VI GIÁ </a:t>
            </a:r>
            <a:r>
              <a:rPr lang="en-US" dirty="0" smtClean="0"/>
              <a:t>TRỊ 2-2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19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Group 1166"/>
          <p:cNvGraphicFramePr>
            <a:graphicFrameLocks/>
          </p:cNvGraphicFramePr>
          <p:nvPr>
            <p:extLst/>
          </p:nvPr>
        </p:nvGraphicFramePr>
        <p:xfrm>
          <a:off x="2028265" y="1198729"/>
          <a:ext cx="8134368" cy="4654852"/>
        </p:xfrm>
        <a:graphic>
          <a:graphicData uri="http://schemas.openxmlformats.org/drawingml/2006/table">
            <a:tbl>
              <a:tblPr/>
              <a:tblGrid>
                <a:gridCol w="250312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243788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438745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328582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Dung lượng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tính bằng bit</a:t>
                      </a: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Phạm vi</a:t>
                      </a: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726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signed short int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16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Giống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như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short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92192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long int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-2,147,483,648 tới 2,147,483,647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45726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signed long int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0 tới 4,294,967,295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4776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unsigned long int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Giống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như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kiểu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long </a:t>
                      </a:r>
                      <a:r>
                        <a:rPr kumimoji="0" lang="en-US" sz="2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int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45726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float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32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6 con số thập phân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45726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double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64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 con số thập phân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45726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long double</a:t>
                      </a:r>
                      <a:endParaRPr kumimoji="0" lang="en-US" sz="2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128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342900" algn="l"/>
                        </a:tabLst>
                      </a:pPr>
                      <a:r>
                        <a:rPr kumimoji="0" lang="en-US" sz="24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10 con số thập phân</a:t>
                      </a:r>
                      <a:endParaRPr kumimoji="0" lang="en-US" sz="24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</a:endParaRPr>
                    </a:p>
                  </a:txBody>
                  <a:tcPr marL="66563" marR="66563" marT="45726" marB="45726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464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MỤC TIÊU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Tìm hiểu về biến (variable), hằng (constant), định danh (</a:t>
            </a:r>
            <a:r>
              <a:rPr lang="en-GB"/>
              <a:t>identifier</a:t>
            </a:r>
            <a:r>
              <a:rPr lang="en-GB" smtClean="0"/>
              <a:t>)</a:t>
            </a:r>
          </a:p>
          <a:p>
            <a:r>
              <a:rPr lang="en-GB"/>
              <a:t>Từ </a:t>
            </a:r>
            <a:r>
              <a:rPr lang="en-GB" smtClean="0"/>
              <a:t>khóa</a:t>
            </a:r>
          </a:p>
          <a:p>
            <a:r>
              <a:rPr lang="en-US"/>
              <a:t>Kiểu </a:t>
            </a:r>
            <a:r>
              <a:rPr lang="en-US"/>
              <a:t>dữ </a:t>
            </a:r>
            <a:r>
              <a:rPr lang="en-US" smtClean="0"/>
              <a:t>liệu</a:t>
            </a:r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7513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VÍ DỤ VỀ CÁCH KHAI BÁO BIẾN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92404" y="1233287"/>
            <a:ext cx="7595667" cy="3907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118" dirty="0"/>
              <a:t>main() {</a:t>
            </a:r>
          </a:p>
          <a:p>
            <a:r>
              <a:rPr lang="en-US" sz="2118" dirty="0"/>
              <a:t>    char </a:t>
            </a:r>
            <a:r>
              <a:rPr lang="en-US" sz="2118" dirty="0" err="1"/>
              <a:t>abc</a:t>
            </a:r>
            <a:r>
              <a:rPr lang="en-US" sz="2118" dirty="0"/>
              <a:t>; /*</a:t>
            </a:r>
            <a:r>
              <a:rPr lang="en-US" sz="2118" dirty="0" err="1"/>
              <a:t>abc</a:t>
            </a:r>
            <a:r>
              <a:rPr lang="en-US" sz="2118" dirty="0"/>
              <a:t> of type character */</a:t>
            </a:r>
          </a:p>
          <a:p>
            <a:r>
              <a:rPr lang="en-US" sz="2118" dirty="0"/>
              <a:t>    </a:t>
            </a:r>
            <a:r>
              <a:rPr lang="en-US" sz="2118" dirty="0" err="1"/>
              <a:t>int</a:t>
            </a:r>
            <a:r>
              <a:rPr lang="en-US" sz="2118" dirty="0"/>
              <a:t> xyz; /*xyz of type integer */</a:t>
            </a:r>
          </a:p>
          <a:p>
            <a:r>
              <a:rPr lang="en-US" sz="2118" dirty="0"/>
              <a:t>    float length; /*length of type float */</a:t>
            </a:r>
          </a:p>
          <a:p>
            <a:r>
              <a:rPr lang="en-US" sz="2118" dirty="0"/>
              <a:t>    double area; /*area of type double */</a:t>
            </a:r>
          </a:p>
          <a:p>
            <a:r>
              <a:rPr lang="en-US" sz="2118" dirty="0"/>
              <a:t>    long </a:t>
            </a:r>
            <a:r>
              <a:rPr lang="en-US" sz="2118" dirty="0" err="1"/>
              <a:t>liteyrs</a:t>
            </a:r>
            <a:r>
              <a:rPr lang="en-US" sz="2118" dirty="0"/>
              <a:t>; /*</a:t>
            </a:r>
            <a:r>
              <a:rPr lang="en-US" sz="2118" dirty="0" err="1"/>
              <a:t>liteyrs</a:t>
            </a:r>
            <a:r>
              <a:rPr lang="en-US" sz="2118" dirty="0"/>
              <a:t> of type long </a:t>
            </a:r>
            <a:r>
              <a:rPr lang="en-US" sz="2118" dirty="0" err="1"/>
              <a:t>int</a:t>
            </a:r>
            <a:r>
              <a:rPr lang="en-US" sz="2118" dirty="0"/>
              <a:t> */</a:t>
            </a:r>
          </a:p>
          <a:p>
            <a:r>
              <a:rPr lang="en-US" sz="2118" dirty="0"/>
              <a:t>    short arm; /*arm of type short integer*/</a:t>
            </a:r>
          </a:p>
          <a:p>
            <a:r>
              <a:rPr lang="en-US" sz="2118" dirty="0"/>
              <a:t>}</a:t>
            </a:r>
          </a:p>
          <a:p>
            <a:pPr algn="ctr">
              <a:lnSpc>
                <a:spcPct val="150000"/>
              </a:lnSpc>
            </a:pPr>
            <a:endParaRPr lang="en-US" sz="2118" dirty="0"/>
          </a:p>
        </p:txBody>
      </p:sp>
    </p:spTree>
    <p:extLst>
      <p:ext uri="{BB962C8B-B14F-4D97-AF65-F5344CB8AC3E}">
        <p14:creationId xmlns:p14="http://schemas.microsoft.com/office/powerpoint/2010/main" val="4201553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TÓM TẮT BÀI HỌC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765" dirty="0"/>
              <a:t>Các </a:t>
            </a:r>
            <a:r>
              <a:rPr lang="en-US" sz="1765" dirty="0" err="1"/>
              <a:t>ngôn</a:t>
            </a:r>
            <a:r>
              <a:rPr lang="en-US" sz="1765" dirty="0"/>
              <a:t> </a:t>
            </a:r>
            <a:r>
              <a:rPr lang="en-US" sz="1765" dirty="0" err="1"/>
              <a:t>ngữ</a:t>
            </a:r>
            <a:r>
              <a:rPr lang="en-US" sz="1765" dirty="0"/>
              <a:t> </a:t>
            </a:r>
            <a:r>
              <a:rPr lang="en-US" sz="1765" dirty="0" err="1"/>
              <a:t>lập</a:t>
            </a:r>
            <a:r>
              <a:rPr lang="en-US" sz="1765" dirty="0"/>
              <a:t> </a:t>
            </a:r>
            <a:r>
              <a:rPr lang="en-US" sz="1765" dirty="0" err="1"/>
              <a:t>trình</a:t>
            </a:r>
            <a:r>
              <a:rPr lang="en-US" sz="1765" dirty="0"/>
              <a:t> </a:t>
            </a:r>
            <a:r>
              <a:rPr lang="en-US" sz="1765" dirty="0" err="1"/>
              <a:t>hiện</a:t>
            </a:r>
            <a:r>
              <a:rPr lang="en-US" sz="1765" dirty="0"/>
              <a:t> </a:t>
            </a:r>
            <a:r>
              <a:rPr lang="en-US" sz="1765" dirty="0" err="1"/>
              <a:t>đại</a:t>
            </a:r>
            <a:r>
              <a:rPr lang="en-US" sz="1765" dirty="0"/>
              <a:t> </a:t>
            </a:r>
            <a:r>
              <a:rPr lang="en-US" sz="1765" dirty="0" err="1"/>
              <a:t>ngày</a:t>
            </a:r>
            <a:r>
              <a:rPr lang="en-US" sz="1765" dirty="0"/>
              <a:t> nay </a:t>
            </a:r>
            <a:r>
              <a:rPr lang="en-US" sz="1765" dirty="0" err="1"/>
              <a:t>cho</a:t>
            </a:r>
            <a:r>
              <a:rPr lang="en-US" sz="1765" dirty="0"/>
              <a:t> </a:t>
            </a:r>
            <a:r>
              <a:rPr lang="en-US" sz="1765" dirty="0" err="1"/>
              <a:t>phép</a:t>
            </a:r>
            <a:r>
              <a:rPr lang="en-US" sz="1765" dirty="0"/>
              <a:t> </a:t>
            </a:r>
            <a:r>
              <a:rPr lang="en-US" sz="1765" dirty="0" err="1"/>
              <a:t>chúng</a:t>
            </a:r>
            <a:r>
              <a:rPr lang="en-US" sz="1765" dirty="0"/>
              <a:t> ta </a:t>
            </a:r>
            <a:r>
              <a:rPr lang="en-US" sz="1765" dirty="0" err="1"/>
              <a:t>sử</a:t>
            </a:r>
            <a:r>
              <a:rPr lang="en-US" sz="1765" dirty="0"/>
              <a:t> </a:t>
            </a:r>
            <a:r>
              <a:rPr lang="en-US" sz="1765" dirty="0" err="1"/>
              <a:t>dụng</a:t>
            </a:r>
            <a:r>
              <a:rPr lang="en-US" sz="1765" dirty="0"/>
              <a:t> </a:t>
            </a:r>
            <a:r>
              <a:rPr lang="en-US" sz="1765" dirty="0" err="1"/>
              <a:t>các</a:t>
            </a:r>
            <a:r>
              <a:rPr lang="en-US" sz="1765" dirty="0"/>
              <a:t> </a:t>
            </a:r>
            <a:r>
              <a:rPr lang="en-US" sz="1765" dirty="0" err="1"/>
              <a:t>tên</a:t>
            </a:r>
            <a:r>
              <a:rPr lang="en-US" sz="1765" dirty="0"/>
              <a:t> </a:t>
            </a:r>
            <a:r>
              <a:rPr lang="en-US" sz="1765" dirty="0" err="1"/>
              <a:t>tượng</a:t>
            </a:r>
            <a:r>
              <a:rPr lang="en-US" sz="1765" dirty="0"/>
              <a:t> </a:t>
            </a:r>
            <a:r>
              <a:rPr lang="en-US" sz="1765" dirty="0" err="1"/>
              <a:t>trưng</a:t>
            </a:r>
            <a:r>
              <a:rPr lang="en-US" sz="1765" dirty="0"/>
              <a:t> </a:t>
            </a:r>
            <a:r>
              <a:rPr lang="en-US" sz="1765" dirty="0" err="1"/>
              <a:t>gọi</a:t>
            </a:r>
            <a:r>
              <a:rPr lang="en-US" sz="1765" dirty="0"/>
              <a:t> </a:t>
            </a:r>
            <a:r>
              <a:rPr lang="en-US" sz="1765" dirty="0" err="1"/>
              <a:t>là</a:t>
            </a:r>
            <a:r>
              <a:rPr lang="en-US" sz="1765" dirty="0"/>
              <a:t> </a:t>
            </a:r>
            <a:r>
              <a:rPr lang="en-US" sz="1765" dirty="0" err="1"/>
              <a:t>biến</a:t>
            </a:r>
            <a:r>
              <a:rPr lang="en-US" sz="1765" dirty="0"/>
              <a:t> (variable)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765" dirty="0" err="1"/>
              <a:t>Một</a:t>
            </a:r>
            <a:r>
              <a:rPr lang="en-US" sz="1765" dirty="0"/>
              <a:t> </a:t>
            </a:r>
            <a:r>
              <a:rPr lang="en-US" sz="1765" dirty="0" err="1"/>
              <a:t>hằng</a:t>
            </a:r>
            <a:r>
              <a:rPr lang="en-US" sz="1765" dirty="0"/>
              <a:t> (</a:t>
            </a:r>
            <a:r>
              <a:rPr lang="en-US" sz="1765" b="1" dirty="0"/>
              <a:t>constant)</a:t>
            </a:r>
            <a:r>
              <a:rPr lang="en-US" sz="1765" dirty="0"/>
              <a:t> </a:t>
            </a:r>
            <a:r>
              <a:rPr lang="en-US" sz="1765" dirty="0" err="1"/>
              <a:t>là</a:t>
            </a:r>
            <a:r>
              <a:rPr lang="en-US" sz="1765" dirty="0"/>
              <a:t> </a:t>
            </a:r>
            <a:r>
              <a:rPr lang="en-US" sz="1765" dirty="0" err="1"/>
              <a:t>một</a:t>
            </a:r>
            <a:r>
              <a:rPr lang="en-US" sz="1765" dirty="0"/>
              <a:t> </a:t>
            </a:r>
            <a:r>
              <a:rPr lang="en-US" sz="1765" dirty="0" err="1"/>
              <a:t>giá</a:t>
            </a:r>
            <a:r>
              <a:rPr lang="en-US" sz="1765" dirty="0"/>
              <a:t> </a:t>
            </a:r>
            <a:r>
              <a:rPr lang="en-US" sz="1765" dirty="0" err="1"/>
              <a:t>trị</a:t>
            </a:r>
            <a:r>
              <a:rPr lang="en-US" sz="1765" dirty="0"/>
              <a:t> </a:t>
            </a:r>
            <a:r>
              <a:rPr lang="en-US" sz="1765" dirty="0" err="1"/>
              <a:t>không</a:t>
            </a:r>
            <a:r>
              <a:rPr lang="en-US" sz="1765" dirty="0"/>
              <a:t> </a:t>
            </a:r>
            <a:r>
              <a:rPr lang="en-US" sz="1765" dirty="0" err="1"/>
              <a:t>bao</a:t>
            </a:r>
            <a:r>
              <a:rPr lang="en-US" sz="1765" dirty="0"/>
              <a:t> </a:t>
            </a:r>
            <a:r>
              <a:rPr lang="en-US" sz="1765" dirty="0" err="1"/>
              <a:t>giờ</a:t>
            </a:r>
            <a:r>
              <a:rPr lang="en-US" sz="1765" dirty="0"/>
              <a:t> </a:t>
            </a:r>
            <a:r>
              <a:rPr lang="en-US" sz="1765" dirty="0" err="1"/>
              <a:t>bị</a:t>
            </a:r>
            <a:r>
              <a:rPr lang="en-US" sz="1765" dirty="0"/>
              <a:t> </a:t>
            </a:r>
            <a:r>
              <a:rPr lang="en-US" sz="1765" dirty="0" err="1"/>
              <a:t>thay</a:t>
            </a:r>
            <a:r>
              <a:rPr lang="en-US" sz="1765" dirty="0"/>
              <a:t> </a:t>
            </a:r>
            <a:r>
              <a:rPr lang="en-US" sz="1765" dirty="0" err="1"/>
              <a:t>đổi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765" dirty="0"/>
              <a:t>Tên </a:t>
            </a:r>
            <a:r>
              <a:rPr lang="en-US" sz="1765" dirty="0" err="1"/>
              <a:t>của</a:t>
            </a:r>
            <a:r>
              <a:rPr lang="en-US" sz="1765" dirty="0"/>
              <a:t> </a:t>
            </a:r>
            <a:r>
              <a:rPr lang="en-US" sz="1765" dirty="0" err="1"/>
              <a:t>các</a:t>
            </a:r>
            <a:r>
              <a:rPr lang="en-US" sz="1765" dirty="0"/>
              <a:t> </a:t>
            </a:r>
            <a:r>
              <a:rPr lang="en-US" sz="1765" dirty="0" err="1"/>
              <a:t>biến</a:t>
            </a:r>
            <a:r>
              <a:rPr lang="en-US" sz="1765" dirty="0"/>
              <a:t> (variable), </a:t>
            </a:r>
            <a:r>
              <a:rPr lang="en-US" sz="1765" dirty="0" err="1"/>
              <a:t>các</a:t>
            </a:r>
            <a:r>
              <a:rPr lang="en-US" sz="1765" dirty="0"/>
              <a:t> </a:t>
            </a:r>
            <a:r>
              <a:rPr lang="en-US" sz="1765" dirty="0" err="1"/>
              <a:t>hàm</a:t>
            </a:r>
            <a:r>
              <a:rPr lang="en-US" sz="1765" dirty="0"/>
              <a:t> (function), </a:t>
            </a:r>
            <a:r>
              <a:rPr lang="en-US" sz="1765" dirty="0" err="1"/>
              <a:t>các</a:t>
            </a:r>
            <a:r>
              <a:rPr lang="en-US" sz="1765" dirty="0"/>
              <a:t> </a:t>
            </a:r>
            <a:r>
              <a:rPr lang="en-US" sz="1765" dirty="0" err="1"/>
              <a:t>nhãn</a:t>
            </a:r>
            <a:r>
              <a:rPr lang="en-US" sz="1765" dirty="0"/>
              <a:t> (label) </a:t>
            </a:r>
            <a:r>
              <a:rPr lang="en-US" sz="1765" dirty="0" err="1"/>
              <a:t>và</a:t>
            </a:r>
            <a:r>
              <a:rPr lang="en-US" sz="1765" dirty="0"/>
              <a:t> </a:t>
            </a:r>
            <a:r>
              <a:rPr lang="en-US" sz="1765" dirty="0" err="1"/>
              <a:t>các</a:t>
            </a:r>
            <a:r>
              <a:rPr lang="en-US" sz="1765" dirty="0"/>
              <a:t> </a:t>
            </a:r>
            <a:r>
              <a:rPr lang="en-US" sz="1765" dirty="0" err="1"/>
              <a:t>đối</a:t>
            </a:r>
            <a:r>
              <a:rPr lang="en-US" sz="1765" dirty="0"/>
              <a:t> </a:t>
            </a:r>
            <a:r>
              <a:rPr lang="en-US" sz="1765" dirty="0" err="1"/>
              <a:t>tượng</a:t>
            </a:r>
            <a:r>
              <a:rPr lang="en-US" sz="1765" dirty="0"/>
              <a:t> </a:t>
            </a:r>
            <a:r>
              <a:rPr lang="en-US" sz="1765" dirty="0" err="1"/>
              <a:t>khác</a:t>
            </a:r>
            <a:r>
              <a:rPr lang="en-US" sz="1765" dirty="0"/>
              <a:t> </a:t>
            </a:r>
            <a:r>
              <a:rPr lang="en-US" sz="1765" dirty="0" err="1"/>
              <a:t>nhau</a:t>
            </a:r>
            <a:r>
              <a:rPr lang="en-US" sz="1765" dirty="0"/>
              <a:t> do </a:t>
            </a:r>
            <a:r>
              <a:rPr lang="en-US" sz="1765" dirty="0" err="1"/>
              <a:t>người</a:t>
            </a:r>
            <a:r>
              <a:rPr lang="en-US" sz="1765" dirty="0"/>
              <a:t> </a:t>
            </a:r>
            <a:r>
              <a:rPr lang="en-US" sz="1765" dirty="0" err="1"/>
              <a:t>dùng</a:t>
            </a:r>
            <a:r>
              <a:rPr lang="en-US" sz="1765" dirty="0"/>
              <a:t> </a:t>
            </a:r>
            <a:r>
              <a:rPr lang="en-US" sz="1765" dirty="0" err="1"/>
              <a:t>định</a:t>
            </a:r>
            <a:r>
              <a:rPr lang="en-US" sz="1765" dirty="0"/>
              <a:t> </a:t>
            </a:r>
            <a:r>
              <a:rPr lang="en-US" sz="1765" dirty="0" err="1"/>
              <a:t>nghĩa</a:t>
            </a:r>
            <a:r>
              <a:rPr lang="en-US" sz="1765" dirty="0"/>
              <a:t> </a:t>
            </a:r>
            <a:r>
              <a:rPr lang="en-US" sz="1765" dirty="0" err="1"/>
              <a:t>gọi</a:t>
            </a:r>
            <a:r>
              <a:rPr lang="en-US" sz="1765" dirty="0"/>
              <a:t> </a:t>
            </a:r>
            <a:r>
              <a:rPr lang="en-US" sz="1765" dirty="0" err="1"/>
              <a:t>là</a:t>
            </a:r>
            <a:r>
              <a:rPr lang="en-US" sz="1765" dirty="0"/>
              <a:t> </a:t>
            </a:r>
            <a:r>
              <a:rPr lang="en-US" sz="1765" dirty="0" err="1"/>
              <a:t>định</a:t>
            </a:r>
            <a:r>
              <a:rPr lang="en-US" sz="1765" dirty="0"/>
              <a:t> </a:t>
            </a:r>
            <a:r>
              <a:rPr lang="en-US" sz="1765" dirty="0" err="1"/>
              <a:t>danh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765" dirty="0" err="1"/>
              <a:t>Từ</a:t>
            </a:r>
            <a:r>
              <a:rPr lang="en-US" sz="1765" dirty="0"/>
              <a:t> </a:t>
            </a:r>
            <a:r>
              <a:rPr lang="en-US" sz="1765" dirty="0" err="1"/>
              <a:t>khóa</a:t>
            </a:r>
            <a:r>
              <a:rPr lang="en-US" sz="1765" dirty="0"/>
              <a:t>(keywords</a:t>
            </a:r>
            <a:r>
              <a:rPr lang="en-US" sz="1765" dirty="0"/>
              <a:t>)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765" dirty="0"/>
              <a:t>Các </a:t>
            </a:r>
            <a:r>
              <a:rPr lang="en-US" sz="1765" dirty="0" err="1"/>
              <a:t>kiểu</a:t>
            </a:r>
            <a:r>
              <a:rPr lang="en-US" sz="1765" dirty="0"/>
              <a:t> </a:t>
            </a:r>
            <a:r>
              <a:rPr lang="en-US" sz="1765" dirty="0" err="1"/>
              <a:t>dữ</a:t>
            </a:r>
            <a:r>
              <a:rPr lang="en-US" sz="1765" dirty="0"/>
              <a:t> </a:t>
            </a:r>
            <a:r>
              <a:rPr lang="en-US" sz="1765" dirty="0" err="1"/>
              <a:t>liệu</a:t>
            </a:r>
            <a:r>
              <a:rPr lang="en-US" sz="1765" dirty="0"/>
              <a:t> </a:t>
            </a:r>
            <a:r>
              <a:rPr lang="en-US" sz="1765" dirty="0" err="1"/>
              <a:t>chính</a:t>
            </a:r>
            <a:r>
              <a:rPr lang="en-US" sz="1765" dirty="0"/>
              <a:t> </a:t>
            </a:r>
            <a:r>
              <a:rPr lang="en-US" sz="1765" dirty="0" err="1"/>
              <a:t>của</a:t>
            </a:r>
            <a:r>
              <a:rPr lang="en-US" sz="1765" dirty="0"/>
              <a:t> C </a:t>
            </a:r>
            <a:r>
              <a:rPr lang="en-US" sz="1765" dirty="0" err="1"/>
              <a:t>là</a:t>
            </a:r>
            <a:r>
              <a:rPr lang="en-US" sz="1765" dirty="0"/>
              <a:t> character, integer, float, double </a:t>
            </a:r>
            <a:r>
              <a:rPr lang="en-US" sz="1765" dirty="0" err="1"/>
              <a:t>và</a:t>
            </a:r>
            <a:r>
              <a:rPr lang="en-US" sz="1765" dirty="0"/>
              <a:t> void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765" dirty="0" err="1"/>
              <a:t>Một</a:t>
            </a:r>
            <a:r>
              <a:rPr lang="en-US" sz="1765" dirty="0"/>
              <a:t> </a:t>
            </a:r>
            <a:r>
              <a:rPr lang="en-US" sz="1765" dirty="0" err="1"/>
              <a:t>bổ</a:t>
            </a:r>
            <a:r>
              <a:rPr lang="en-US" sz="1765" dirty="0"/>
              <a:t> </a:t>
            </a:r>
            <a:r>
              <a:rPr lang="en-US" sz="1765" dirty="0" err="1"/>
              <a:t>từ</a:t>
            </a:r>
            <a:r>
              <a:rPr lang="en-US" sz="1765" dirty="0"/>
              <a:t> </a:t>
            </a:r>
            <a:r>
              <a:rPr lang="en-US" sz="1765" dirty="0" err="1"/>
              <a:t>đ­ược</a:t>
            </a:r>
            <a:r>
              <a:rPr lang="en-US" sz="1765" dirty="0"/>
              <a:t> </a:t>
            </a:r>
            <a:r>
              <a:rPr lang="en-US" sz="1765" dirty="0" err="1"/>
              <a:t>sử</a:t>
            </a:r>
            <a:r>
              <a:rPr lang="en-US" sz="1765" dirty="0"/>
              <a:t> </a:t>
            </a:r>
            <a:r>
              <a:rPr lang="en-US" sz="1765" dirty="0" err="1"/>
              <a:t>dụng</a:t>
            </a:r>
            <a:r>
              <a:rPr lang="en-US" sz="1765" dirty="0"/>
              <a:t> </a:t>
            </a:r>
            <a:r>
              <a:rPr lang="en-US" sz="1765" dirty="0" err="1"/>
              <a:t>để</a:t>
            </a:r>
            <a:r>
              <a:rPr lang="en-US" sz="1765" dirty="0"/>
              <a:t> </a:t>
            </a:r>
            <a:r>
              <a:rPr lang="en-US" sz="1765" dirty="0" err="1"/>
              <a:t>thay</a:t>
            </a:r>
            <a:r>
              <a:rPr lang="en-US" sz="1765" dirty="0"/>
              <a:t> </a:t>
            </a:r>
            <a:r>
              <a:rPr lang="en-US" sz="1765" dirty="0" err="1"/>
              <a:t>đổi</a:t>
            </a:r>
            <a:r>
              <a:rPr lang="en-US" sz="1765" dirty="0"/>
              <a:t> </a:t>
            </a:r>
            <a:r>
              <a:rPr lang="en-US" sz="1765" dirty="0" err="1"/>
              <a:t>kiểu</a:t>
            </a:r>
            <a:r>
              <a:rPr lang="en-US" sz="1765" dirty="0"/>
              <a:t> </a:t>
            </a:r>
            <a:r>
              <a:rPr lang="en-US" sz="1765" dirty="0" err="1"/>
              <a:t>dữ</a:t>
            </a:r>
            <a:r>
              <a:rPr lang="en-US" sz="1765" dirty="0"/>
              <a:t> </a:t>
            </a:r>
            <a:r>
              <a:rPr lang="en-US" sz="1765" dirty="0" err="1"/>
              <a:t>liệu</a:t>
            </a:r>
            <a:r>
              <a:rPr lang="en-US" sz="1765" dirty="0"/>
              <a:t> </a:t>
            </a:r>
            <a:r>
              <a:rPr lang="en-US" sz="1765" dirty="0" err="1"/>
              <a:t>cơ</a:t>
            </a:r>
            <a:r>
              <a:rPr lang="en-US" sz="1765" dirty="0"/>
              <a:t> </a:t>
            </a:r>
            <a:r>
              <a:rPr lang="en-US" sz="1765" dirty="0" err="1"/>
              <a:t>bản</a:t>
            </a:r>
            <a:r>
              <a:rPr lang="en-US" sz="1765" dirty="0"/>
              <a:t> : </a:t>
            </a:r>
            <a:r>
              <a:rPr lang="en-US" sz="1765" b="1" dirty="0"/>
              <a:t>signed, unsigned, long </a:t>
            </a:r>
            <a:r>
              <a:rPr lang="en-US" sz="1765" dirty="0" err="1"/>
              <a:t>và</a:t>
            </a:r>
            <a:r>
              <a:rPr lang="en-US" sz="1765" dirty="0"/>
              <a:t> </a:t>
            </a:r>
            <a:r>
              <a:rPr lang="en-US" sz="1765" b="1" dirty="0"/>
              <a:t>short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21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9838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662953" y="687141"/>
            <a:ext cx="7772400" cy="1470025"/>
          </a:xfrm>
        </p:spPr>
        <p:txBody>
          <a:bodyPr/>
          <a:lstStyle/>
          <a:p>
            <a:pPr algn="ctr">
              <a:defRPr/>
            </a:pPr>
            <a:r>
              <a:rPr lang="en-US" smtClean="0"/>
              <a:t>HỎI ĐÁP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438" y="2260601"/>
            <a:ext cx="3975100" cy="3276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22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5076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t="22343" r="2682" b="25428"/>
          <a:stretch/>
        </p:blipFill>
        <p:spPr>
          <a:xfrm>
            <a:off x="0" y="-2"/>
            <a:ext cx="12238039" cy="39243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301DAAA9-0579-4BCE-AD5C-42ECEE80825A}"/>
              </a:ext>
            </a:extLst>
          </p:cNvPr>
          <p:cNvSpPr txBox="1"/>
          <p:nvPr/>
        </p:nvSpPr>
        <p:spPr>
          <a:xfrm>
            <a:off x="412376" y="4133675"/>
            <a:ext cx="11386111" cy="14773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6000" b="1" smtClean="0">
                <a:solidFill>
                  <a:srgbClr val="7030A0"/>
                </a:solidFill>
                <a:latin typeface="UTM Avo" panose="02040603050506020204" pitchFamily="18" charset="0"/>
              </a:rPr>
              <a:t>TRẢI NGHIỆM THỰC HÀNH</a:t>
            </a:r>
            <a:endParaRPr lang="en-US" sz="6000" b="1" dirty="0">
              <a:solidFill>
                <a:srgbClr val="7030A0"/>
              </a:solidFill>
              <a:latin typeface="UTM Avo" panose="02040603050506020204" pitchFamily="18" charset="0"/>
            </a:endParaRPr>
          </a:p>
        </p:txBody>
      </p:sp>
      <p:pic>
        <p:nvPicPr>
          <p:cNvPr id="7" name="Picture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>
                <a:solidFill>
                  <a:prstClr val="black">
                    <a:tint val="75000"/>
                  </a:prstClr>
                </a:solidFill>
              </a:rPr>
              <a:t>Bài 2 - Biến và kiểu dữ liệu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40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301DAAA9-0579-4BCE-AD5C-42ECEE80825A}"/>
              </a:ext>
            </a:extLst>
          </p:cNvPr>
          <p:cNvSpPr txBox="1"/>
          <p:nvPr/>
        </p:nvSpPr>
        <p:spPr>
          <a:xfrm>
            <a:off x="4275164" y="1776956"/>
            <a:ext cx="7055357" cy="7953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3500" b="1" dirty="0" smtClean="0">
                <a:ln>
                  <a:solidFill>
                    <a:schemeClr val="bg1"/>
                  </a:solidFill>
                </a:ln>
                <a:solidFill>
                  <a:srgbClr val="600477"/>
                </a:solidFill>
                <a:latin typeface="UTM Avo" panose="02040603050506020204" pitchFamily="18" charset="0"/>
              </a:rPr>
              <a:t>TRÂN TRỌNG CẢM ƠN!</a:t>
            </a:r>
            <a:endParaRPr lang="en-US" sz="3500" b="1" dirty="0">
              <a:ln>
                <a:solidFill>
                  <a:schemeClr val="bg1"/>
                </a:solidFill>
              </a:ln>
              <a:solidFill>
                <a:srgbClr val="600477"/>
              </a:solidFill>
              <a:latin typeface="UTM Avo" panose="0204060305050602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71" y="675061"/>
            <a:ext cx="3777949" cy="467543"/>
          </a:xfrm>
          <a:prstGeom prst="rect">
            <a:avLst/>
          </a:prstGeom>
        </p:spPr>
      </p:pic>
      <p:sp>
        <p:nvSpPr>
          <p:cNvPr id="10" name="Google Shape;4741;p464"/>
          <p:cNvSpPr txBox="1">
            <a:spLocks/>
          </p:cNvSpPr>
          <p:nvPr/>
        </p:nvSpPr>
        <p:spPr>
          <a:xfrm>
            <a:off x="5772553" y="2929613"/>
            <a:ext cx="5991075" cy="40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238 </a:t>
            </a:r>
            <a:r>
              <a:rPr lang="en-US" sz="1800" b="1" dirty="0" err="1" smtClean="0">
                <a:latin typeface="Roboto"/>
              </a:rPr>
              <a:t>Hoàng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Quốc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Việt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Bắc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Từ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Liêm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Hà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Nội</a:t>
            </a:r>
            <a:endParaRPr lang="vi-VN" sz="1800" b="1" dirty="0">
              <a:latin typeface="Roboto"/>
            </a:endParaRPr>
          </a:p>
        </p:txBody>
      </p:sp>
      <p:sp>
        <p:nvSpPr>
          <p:cNvPr id="11" name="Google Shape;4742;p464"/>
          <p:cNvSpPr txBox="1">
            <a:spLocks/>
          </p:cNvSpPr>
          <p:nvPr/>
        </p:nvSpPr>
        <p:spPr>
          <a:xfrm>
            <a:off x="5772553" y="3520137"/>
            <a:ext cx="369520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0968.27.6996</a:t>
            </a:r>
            <a:endParaRPr lang="en-US" sz="1800" b="1" dirty="0">
              <a:latin typeface="Roboto"/>
            </a:endParaRPr>
          </a:p>
        </p:txBody>
      </p:sp>
      <p:sp>
        <p:nvSpPr>
          <p:cNvPr id="12" name="Google Shape;4743;p464"/>
          <p:cNvSpPr txBox="1">
            <a:spLocks/>
          </p:cNvSpPr>
          <p:nvPr/>
        </p:nvSpPr>
        <p:spPr>
          <a:xfrm>
            <a:off x="5772553" y="4166421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tuyensinh@bachkhoa-aptech.edu.vn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13" name="Google Shape;4745;p464" descr="Receiver"/>
          <p:cNvPicPr preferRelativeResize="0">
            <a:picLocks/>
          </p:cNvPicPr>
          <p:nvPr/>
        </p:nvPicPr>
        <p:blipFill rotWithShape="1">
          <a:blip r:embed="rId4">
            <a:alphaModFix/>
            <a:biLevel thresh="50000"/>
          </a:blip>
          <a:srcRect/>
          <a:stretch/>
        </p:blipFill>
        <p:spPr>
          <a:xfrm>
            <a:off x="5104559" y="3423731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" name="Google Shape;4746;p464" descr="Envelope"/>
          <p:cNvPicPr preferRelativeResize="0">
            <a:picLocks/>
          </p:cNvPicPr>
          <p:nvPr/>
        </p:nvPicPr>
        <p:blipFill rotWithShape="1">
          <a:blip r:embed="rId5">
            <a:alphaModFix/>
            <a:biLevel thresh="50000"/>
          </a:blip>
          <a:srcRect/>
          <a:stretch/>
        </p:blipFill>
        <p:spPr>
          <a:xfrm>
            <a:off x="5104559" y="4070014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" name="Google Shape;4748;p464" descr="User"/>
          <p:cNvPicPr preferRelativeResize="0">
            <a:picLocks/>
          </p:cNvPicPr>
          <p:nvPr/>
        </p:nvPicPr>
        <p:blipFill rotWithShape="1">
          <a:blip r:embed="rId6">
            <a:alphaModFix/>
            <a:biLevel thresh="50000"/>
          </a:blip>
          <a:srcRect/>
          <a:stretch/>
        </p:blipFill>
        <p:spPr>
          <a:xfrm>
            <a:off x="5104559" y="2833206"/>
            <a:ext cx="469813" cy="469812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" name="Google Shape;4749;p464" descr="decorative element"/>
          <p:cNvCxnSpPr/>
          <p:nvPr/>
        </p:nvCxnSpPr>
        <p:spPr>
          <a:xfrm>
            <a:off x="5170080" y="3303018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7" name="Google Shape;4750;p464" descr="decorative element"/>
          <p:cNvCxnSpPr/>
          <p:nvPr/>
        </p:nvCxnSpPr>
        <p:spPr>
          <a:xfrm>
            <a:off x="5170080" y="39021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8" name="Google Shape;4751;p464" descr="decorative element"/>
          <p:cNvCxnSpPr/>
          <p:nvPr/>
        </p:nvCxnSpPr>
        <p:spPr>
          <a:xfrm>
            <a:off x="5170080" y="46514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4751;p464" descr="decorative element"/>
          <p:cNvCxnSpPr/>
          <p:nvPr/>
        </p:nvCxnSpPr>
        <p:spPr>
          <a:xfrm>
            <a:off x="5170080" y="5302637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20" name="Google Shape;4743;p464"/>
          <p:cNvSpPr txBox="1">
            <a:spLocks/>
          </p:cNvSpPr>
          <p:nvPr/>
        </p:nvSpPr>
        <p:spPr>
          <a:xfrm>
            <a:off x="5772553" y="4845294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www.bachkhoa-aptech.edu.vn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7170" name="Picture 2" descr="Káº¿t quáº£ hÃ¬nh áº£nh cho world icon PNG"/>
          <p:cNvPicPr>
            <a:picLocks noChangeAspect="1" noChangeArrowheads="1"/>
          </p:cNvPicPr>
          <p:nvPr/>
        </p:nvPicPr>
        <p:blipFill>
          <a:blip r:embed="rId7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321" y="4771421"/>
            <a:ext cx="424744" cy="42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301DAAA9-0579-4BCE-AD5C-42ECEE80825A}"/>
              </a:ext>
            </a:extLst>
          </p:cNvPr>
          <p:cNvSpPr txBox="1"/>
          <p:nvPr/>
        </p:nvSpPr>
        <p:spPr>
          <a:xfrm>
            <a:off x="4823737" y="701033"/>
            <a:ext cx="7128577" cy="39363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 smtClean="0">
                <a:latin typeface="UTM Avo" panose="02040603050506020204" pitchFamily="18" charset="0"/>
              </a:rPr>
              <a:t>HỆ THỐNG ĐÀO TẠO CNTT QUỐC TẾ BACHKHOA - APTECH</a:t>
            </a:r>
            <a:endParaRPr lang="en-US" sz="1500" b="1" dirty="0">
              <a:latin typeface="UTM Avo" panose="0204060305050602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6" y="1878372"/>
            <a:ext cx="3744411" cy="3735097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 smtClean="0"/>
              <a:t>Bài 2 - Biến và kiểu dữ liệu</a:t>
            </a:r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24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8784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BIẾN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Biến </a:t>
            </a:r>
            <a:r>
              <a:rPr lang="en-US" altLang="en-US" sz="1765" dirty="0" err="1"/>
              <a:t>cho</a:t>
            </a:r>
            <a:r>
              <a:rPr lang="en-US" altLang="en-US" sz="1765" dirty="0"/>
              <a:t> </a:t>
            </a:r>
            <a:r>
              <a:rPr lang="en-US" altLang="en-US" sz="1765" dirty="0" err="1"/>
              <a:t>phép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cung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cấp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một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tên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có</a:t>
            </a:r>
            <a:r>
              <a:rPr lang="en-US" altLang="en-US" sz="1765" dirty="0"/>
              <a:t> ý </a:t>
            </a:r>
            <a:r>
              <a:rPr lang="en-US" altLang="en-US" sz="1765" dirty="0" err="1"/>
              <a:t>nghĩa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cho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mỗi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vị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trí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nhớ</a:t>
            </a:r>
            <a:endParaRPr lang="en-US" altLang="en-US" sz="1765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Tên </a:t>
            </a:r>
            <a:r>
              <a:rPr lang="en-US" altLang="en-US" sz="1765" dirty="0" err="1"/>
              <a:t>biến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giúp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chúng</a:t>
            </a:r>
            <a:r>
              <a:rPr lang="en-US" altLang="en-US" sz="1765" dirty="0"/>
              <a:t> ta </a:t>
            </a:r>
            <a:r>
              <a:rPr lang="en-US" altLang="en-US" sz="1765" dirty="0" err="1"/>
              <a:t>truy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cập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vào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bộ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nhớ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mà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không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cần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dùng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địa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chỉ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của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chúng</a:t>
            </a:r>
            <a:endParaRPr lang="en-US" altLang="en-US" sz="1765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 err="1"/>
              <a:t>Hệ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điều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hành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đảm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nhiệm</a:t>
            </a:r>
            <a:r>
              <a:rPr lang="en-US" altLang="en-US" sz="1765" dirty="0"/>
              <a:t> </a:t>
            </a:r>
            <a:r>
              <a:rPr lang="en-US" altLang="en-US" sz="1765" dirty="0" err="1"/>
              <a:t>việc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cấp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bộ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nhớ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còn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trống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cho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những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biến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này</a:t>
            </a:r>
            <a:endParaRPr lang="en-US" altLang="en-US" sz="1765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 err="1"/>
              <a:t>Ðể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tham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chiếu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đến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một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giá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trị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cụ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thể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trong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bộ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nhớ</a:t>
            </a:r>
            <a:r>
              <a:rPr lang="en-US" altLang="en-US" sz="1765" dirty="0"/>
              <a:t>, </a:t>
            </a:r>
            <a:r>
              <a:rPr lang="en-US" altLang="en-US" sz="1765" dirty="0" err="1"/>
              <a:t>chúng</a:t>
            </a:r>
            <a:r>
              <a:rPr lang="en-US" altLang="en-US" sz="1765" dirty="0"/>
              <a:t> ta </a:t>
            </a:r>
            <a:r>
              <a:rPr lang="en-US" altLang="en-US" sz="1765" dirty="0" err="1"/>
              <a:t>chỉ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cần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dùng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tên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của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biến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765" dirty="0"/>
              <a:t>VD: </a:t>
            </a:r>
            <a:r>
              <a:rPr lang="en-US" altLang="en-US" sz="1765" dirty="0"/>
              <a:t>A, B </a:t>
            </a:r>
            <a:r>
              <a:rPr lang="en-US" altLang="en-US" sz="1765" dirty="0" err="1"/>
              <a:t>và</a:t>
            </a:r>
            <a:r>
              <a:rPr lang="en-US" altLang="en-US" sz="1765" dirty="0"/>
              <a:t> C </a:t>
            </a:r>
            <a:r>
              <a:rPr lang="en-US" altLang="en-US" sz="1765" dirty="0" err="1"/>
              <a:t>là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biến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trong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đoạn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mã</a:t>
            </a:r>
            <a:r>
              <a:rPr lang="en-US" altLang="en-US" sz="1765" dirty="0"/>
              <a:t> </a:t>
            </a:r>
            <a:r>
              <a:rPr lang="en-US" altLang="en-US" sz="1765" dirty="0" err="1"/>
              <a:t>giả</a:t>
            </a:r>
            <a:endParaRPr lang="en-US" sz="176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3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238" y="3016249"/>
            <a:ext cx="3805016" cy="2896867"/>
          </a:xfrm>
          <a:prstGeom prst="rect">
            <a:avLst/>
          </a:prstGeom>
        </p:spPr>
      </p:pic>
      <p:grpSp>
        <p:nvGrpSpPr>
          <p:cNvPr id="11" name="Group 20"/>
          <p:cNvGrpSpPr>
            <a:grpSpLocks/>
          </p:cNvGrpSpPr>
          <p:nvPr/>
        </p:nvGrpSpPr>
        <p:grpSpPr bwMode="auto">
          <a:xfrm>
            <a:off x="1519770" y="3434710"/>
            <a:ext cx="3805413" cy="2478406"/>
            <a:chOff x="912" y="954"/>
            <a:chExt cx="3293" cy="1670"/>
          </a:xfrm>
        </p:grpSpPr>
        <p:sp>
          <p:nvSpPr>
            <p:cNvPr id="12" name="Rectangle 21"/>
            <p:cNvSpPr>
              <a:spLocks noChangeArrowheads="1"/>
            </p:cNvSpPr>
            <p:nvPr/>
          </p:nvSpPr>
          <p:spPr bwMode="auto">
            <a:xfrm>
              <a:off x="912" y="954"/>
              <a:ext cx="3293" cy="1670"/>
            </a:xfrm>
            <a:prstGeom prst="rect">
              <a:avLst/>
            </a:prstGeom>
            <a:solidFill>
              <a:srgbClr val="DAC5F9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118">
                <a:latin typeface="Tahoma" panose="020B0604030504040204" pitchFamily="34" charset="0"/>
              </a:endParaRPr>
            </a:p>
          </p:txBody>
        </p:sp>
        <p:sp>
          <p:nvSpPr>
            <p:cNvPr id="13" name="Text Box 22"/>
            <p:cNvSpPr txBox="1">
              <a:spLocks noChangeArrowheads="1"/>
            </p:cNvSpPr>
            <p:nvPr/>
          </p:nvSpPr>
          <p:spPr bwMode="auto">
            <a:xfrm>
              <a:off x="1092" y="1266"/>
              <a:ext cx="640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412"/>
                <a:t>BEGIN</a:t>
              </a:r>
            </a:p>
          </p:txBody>
        </p:sp>
        <p:sp>
          <p:nvSpPr>
            <p:cNvPr id="14" name="Text Box 23"/>
            <p:cNvSpPr txBox="1">
              <a:spLocks noChangeArrowheads="1"/>
            </p:cNvSpPr>
            <p:nvPr/>
          </p:nvSpPr>
          <p:spPr bwMode="auto">
            <a:xfrm>
              <a:off x="1006" y="1455"/>
              <a:ext cx="1966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412"/>
                <a:t>DISPlAY ‘Enter 2  numbers’</a:t>
              </a:r>
            </a:p>
          </p:txBody>
        </p:sp>
        <p:sp>
          <p:nvSpPr>
            <p:cNvPr id="15" name="Text Box 24"/>
            <p:cNvSpPr txBox="1">
              <a:spLocks noChangeArrowheads="1"/>
            </p:cNvSpPr>
            <p:nvPr/>
          </p:nvSpPr>
          <p:spPr bwMode="auto">
            <a:xfrm>
              <a:off x="1019" y="1639"/>
              <a:ext cx="1374" cy="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2118" b="1"/>
                <a:t>INPUT A, B</a:t>
              </a:r>
            </a:p>
          </p:txBody>
        </p:sp>
        <p:sp>
          <p:nvSpPr>
            <p:cNvPr id="16" name="Text Box 25"/>
            <p:cNvSpPr txBox="1">
              <a:spLocks noChangeArrowheads="1"/>
            </p:cNvSpPr>
            <p:nvPr/>
          </p:nvSpPr>
          <p:spPr bwMode="auto">
            <a:xfrm>
              <a:off x="1040" y="1883"/>
              <a:ext cx="1131" cy="2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2118" b="1" dirty="0"/>
                <a:t>C = A + B</a:t>
              </a:r>
            </a:p>
          </p:txBody>
        </p:sp>
        <p:sp>
          <p:nvSpPr>
            <p:cNvPr id="17" name="Text Box 26"/>
            <p:cNvSpPr txBox="1">
              <a:spLocks noChangeArrowheads="1"/>
            </p:cNvSpPr>
            <p:nvPr/>
          </p:nvSpPr>
          <p:spPr bwMode="auto">
            <a:xfrm>
              <a:off x="1065" y="2136"/>
              <a:ext cx="986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412"/>
                <a:t>DISPLAY  C</a:t>
              </a:r>
            </a:p>
          </p:txBody>
        </p:sp>
        <p:sp>
          <p:nvSpPr>
            <p:cNvPr id="18" name="Text Box 27"/>
            <p:cNvSpPr txBox="1">
              <a:spLocks noChangeArrowheads="1"/>
            </p:cNvSpPr>
            <p:nvPr/>
          </p:nvSpPr>
          <p:spPr bwMode="auto">
            <a:xfrm>
              <a:off x="1112" y="2328"/>
              <a:ext cx="483" cy="2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r>
                <a:rPr lang="en-US" altLang="en-US" sz="1412"/>
                <a:t>END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359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HẰNG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56891" indent="0">
              <a:lnSpc>
                <a:spcPct val="150000"/>
              </a:lnSpc>
              <a:buNone/>
            </a:pPr>
            <a:r>
              <a:rPr lang="en-US" altLang="en-US" dirty="0" err="1" smtClean="0">
                <a:latin typeface="+mn-lt"/>
              </a:rPr>
              <a:t>Một</a:t>
            </a:r>
            <a:r>
              <a:rPr lang="en-US" altLang="en-US" dirty="0" smtClean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hằng</a:t>
            </a:r>
            <a:r>
              <a:rPr lang="en-US" altLang="en-US" dirty="0">
                <a:latin typeface="+mn-lt"/>
              </a:rPr>
              <a:t> (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constant</a:t>
            </a:r>
            <a:r>
              <a:rPr lang="en-US" altLang="en-US" dirty="0">
                <a:latin typeface="+mn-lt"/>
              </a:rPr>
              <a:t>) </a:t>
            </a:r>
            <a:r>
              <a:rPr lang="en-US" altLang="en-US" dirty="0" err="1">
                <a:latin typeface="+mn-lt"/>
              </a:rPr>
              <a:t>là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một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giá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trị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không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bao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giờ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thay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đổi</a:t>
            </a:r>
            <a:endParaRPr lang="en-US" altLang="en-US" dirty="0" smtClean="0">
              <a:latin typeface="+mn-lt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+mn-lt"/>
              </a:rPr>
              <a:t> 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C</a:t>
            </a:r>
            <a:r>
              <a:rPr lang="en-US" altLang="en-US" dirty="0">
                <a:latin typeface="+mn-lt"/>
              </a:rPr>
              <a:t>ác </a:t>
            </a:r>
            <a:r>
              <a:rPr lang="en-US" altLang="en-US" dirty="0" err="1">
                <a:latin typeface="+mn-lt"/>
              </a:rPr>
              <a:t>ví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dụ</a:t>
            </a:r>
            <a:endParaRPr lang="en-US" altLang="en-US" dirty="0" smtClean="0">
              <a:latin typeface="+mn-lt"/>
            </a:endParaRPr>
          </a:p>
          <a:p>
            <a:pPr lvl="2">
              <a:lnSpc>
                <a:spcPct val="150000"/>
              </a:lnSpc>
            </a:pPr>
            <a:r>
              <a:rPr lang="en-US" dirty="0">
                <a:latin typeface="+mn-lt"/>
              </a:rPr>
              <a:t> </a:t>
            </a: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5: </a:t>
            </a:r>
            <a:r>
              <a:rPr lang="en-US" altLang="en-US" dirty="0" err="1" smtClean="0">
                <a:latin typeface="+mn-lt"/>
                <a:cs typeface="Times New Roman" panose="02020603050405020304" pitchFamily="18" charset="0"/>
              </a:rPr>
              <a:t>s</a:t>
            </a:r>
            <a:r>
              <a:rPr lang="en-US" altLang="en-US" dirty="0" err="1" smtClean="0">
                <a:latin typeface="+mn-lt"/>
              </a:rPr>
              <a:t>ố</a:t>
            </a: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/ </a:t>
            </a:r>
            <a:r>
              <a:rPr lang="en-US" altLang="en-US" dirty="0" err="1">
                <a:latin typeface="+mn-lt"/>
              </a:rPr>
              <a:t>hằng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số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nguyên</a:t>
            </a:r>
            <a:endParaRPr lang="en-US" altLang="en-US" dirty="0" smtClean="0">
              <a:latin typeface="+mn-lt"/>
            </a:endParaRPr>
          </a:p>
          <a:p>
            <a:pPr lvl="2">
              <a:lnSpc>
                <a:spcPct val="150000"/>
              </a:lnSpc>
            </a:pPr>
            <a:r>
              <a:rPr lang="en-US" dirty="0">
                <a:latin typeface="+mn-lt"/>
              </a:rPr>
              <a:t> </a:t>
            </a: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5.3: </a:t>
            </a:r>
            <a:r>
              <a:rPr lang="en-US" altLang="en-US" dirty="0" err="1" smtClean="0">
                <a:latin typeface="+mn-lt"/>
                <a:cs typeface="Times New Roman" panose="02020603050405020304" pitchFamily="18" charset="0"/>
              </a:rPr>
              <a:t>s</a:t>
            </a:r>
            <a:r>
              <a:rPr lang="en-US" altLang="en-US" dirty="0" err="1" smtClean="0">
                <a:latin typeface="+mn-lt"/>
              </a:rPr>
              <a:t>ố</a:t>
            </a: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/ </a:t>
            </a:r>
            <a:r>
              <a:rPr lang="en-US" altLang="en-US" dirty="0" err="1">
                <a:latin typeface="+mn-lt"/>
              </a:rPr>
              <a:t>hằng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số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thực</a:t>
            </a:r>
            <a:endParaRPr lang="en-US" altLang="en-US" dirty="0" smtClean="0">
              <a:latin typeface="+mn-lt"/>
            </a:endParaRPr>
          </a:p>
          <a:p>
            <a:pPr lvl="2">
              <a:lnSpc>
                <a:spcPct val="150000"/>
              </a:lnSpc>
            </a:pP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 ‘Black’: </a:t>
            </a:r>
            <a:r>
              <a:rPr lang="en-US" altLang="en-US" dirty="0" smtClean="0">
                <a:latin typeface="+mn-lt"/>
              </a:rPr>
              <a:t>Hằng </a:t>
            </a:r>
            <a:r>
              <a:rPr lang="en-US" altLang="en-US" dirty="0" err="1" smtClean="0">
                <a:latin typeface="+mn-lt"/>
              </a:rPr>
              <a:t>chuỗi</a:t>
            </a:r>
            <a:endParaRPr lang="en-US" altLang="en-US" dirty="0" smtClean="0">
              <a:latin typeface="+mn-lt"/>
            </a:endParaRPr>
          </a:p>
          <a:p>
            <a:pPr lvl="2">
              <a:lnSpc>
                <a:spcPct val="150000"/>
              </a:lnSpc>
            </a:pPr>
            <a:r>
              <a:rPr lang="en-US" altLang="en-US" dirty="0" smtClean="0">
                <a:latin typeface="+mn-lt"/>
                <a:cs typeface="Times New Roman" panose="02020603050405020304" pitchFamily="18" charset="0"/>
              </a:rPr>
              <a:t> ‘C’: H</a:t>
            </a:r>
            <a:r>
              <a:rPr lang="en-US" altLang="en-US" dirty="0" smtClean="0">
                <a:latin typeface="+mn-lt"/>
              </a:rPr>
              <a:t>ằng </a:t>
            </a:r>
            <a:r>
              <a:rPr lang="en-US" altLang="en-US" dirty="0" err="1">
                <a:latin typeface="+mn-lt"/>
              </a:rPr>
              <a:t>ký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tự</a:t>
            </a:r>
            <a:endParaRPr lang="en-US" altLang="en-US" dirty="0" smtClean="0">
              <a:latin typeface="+mn-lt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+mn-lt"/>
              </a:rPr>
              <a:t> </a:t>
            </a:r>
            <a:r>
              <a:rPr lang="en-US" altLang="en-US" dirty="0">
                <a:latin typeface="+mn-lt"/>
                <a:cs typeface="Times New Roman" panose="02020603050405020304" pitchFamily="18" charset="0"/>
              </a:rPr>
              <a:t>Bi</a:t>
            </a:r>
            <a:r>
              <a:rPr lang="en-US" altLang="en-US" dirty="0">
                <a:latin typeface="+mn-lt"/>
              </a:rPr>
              <a:t>ến </a:t>
            </a:r>
            <a:r>
              <a:rPr lang="en-US" altLang="en-US" dirty="0" err="1">
                <a:latin typeface="+mn-lt"/>
              </a:rPr>
              <a:t>lưu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giữ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các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giá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trị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hằng</a:t>
            </a:r>
            <a:endParaRPr lang="en-US" altLang="en-US" dirty="0" smtClean="0">
              <a:latin typeface="+mn-lt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4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2159" y="1855694"/>
            <a:ext cx="3646186" cy="2232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550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ĐỊNH DANH 1-2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Tên </a:t>
            </a:r>
            <a:r>
              <a:rPr lang="en-US" altLang="en-US" sz="1765" dirty="0" err="1"/>
              <a:t>của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biến</a:t>
            </a:r>
            <a:r>
              <a:rPr lang="en-US" altLang="en-US" sz="1765" dirty="0"/>
              <a:t> (variables),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hàm</a:t>
            </a:r>
            <a:r>
              <a:rPr lang="en-US" altLang="en-US" sz="1765" dirty="0"/>
              <a:t> (functions),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nhãn</a:t>
            </a:r>
            <a:r>
              <a:rPr lang="en-US" altLang="en-US" sz="1765" dirty="0"/>
              <a:t> (labels) </a:t>
            </a:r>
            <a:r>
              <a:rPr lang="en-US" altLang="en-US" sz="1765" dirty="0" err="1"/>
              <a:t>và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đối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tượng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khác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nhau</a:t>
            </a:r>
            <a:r>
              <a:rPr lang="en-US" altLang="en-US" sz="1765" dirty="0"/>
              <a:t> do </a:t>
            </a:r>
            <a:r>
              <a:rPr lang="en-US" altLang="en-US" sz="1765" dirty="0" err="1"/>
              <a:t>người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dùng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định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nghĩa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gọi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là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định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danh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765" dirty="0">
                <a:cs typeface="Times New Roman" panose="02020603050405020304" pitchFamily="18" charset="0"/>
              </a:rPr>
              <a:t>Các </a:t>
            </a:r>
            <a:r>
              <a:rPr lang="en-US" sz="1765" dirty="0" err="1">
                <a:cs typeface="Times New Roman" panose="02020603050405020304" pitchFamily="18" charset="0"/>
              </a:rPr>
              <a:t>nguyên</a:t>
            </a:r>
            <a:r>
              <a:rPr lang="en-US" sz="1765" dirty="0">
                <a:cs typeface="Times New Roman" panose="02020603050405020304" pitchFamily="18" charset="0"/>
              </a:rPr>
              <a:t> </a:t>
            </a:r>
            <a:r>
              <a:rPr lang="en-US" sz="1765" dirty="0" err="1">
                <a:cs typeface="Times New Roman" panose="02020603050405020304" pitchFamily="18" charset="0"/>
              </a:rPr>
              <a:t>tắc</a:t>
            </a:r>
            <a:r>
              <a:rPr lang="en-US" sz="1765" dirty="0">
                <a:cs typeface="Times New Roman" panose="02020603050405020304" pitchFamily="18" charset="0"/>
              </a:rPr>
              <a:t> </a:t>
            </a:r>
            <a:r>
              <a:rPr lang="en-US" sz="1765" dirty="0" err="1">
                <a:cs typeface="Times New Roman" panose="02020603050405020304" pitchFamily="18" charset="0"/>
              </a:rPr>
              <a:t>đặt</a:t>
            </a:r>
            <a:r>
              <a:rPr lang="en-US" sz="1765" dirty="0">
                <a:cs typeface="Times New Roman" panose="02020603050405020304" pitchFamily="18" charset="0"/>
              </a:rPr>
              <a:t> </a:t>
            </a:r>
            <a:r>
              <a:rPr lang="en-US" sz="1765" dirty="0" err="1">
                <a:cs typeface="Times New Roman" panose="02020603050405020304" pitchFamily="18" charset="0"/>
              </a:rPr>
              <a:t>tên</a:t>
            </a:r>
            <a:r>
              <a:rPr lang="en-US" sz="1765" dirty="0">
                <a:cs typeface="Times New Roman" panose="02020603050405020304" pitchFamily="18" charset="0"/>
              </a:rPr>
              <a:t> </a:t>
            </a:r>
            <a:r>
              <a:rPr lang="en-US" sz="1765" dirty="0" err="1">
                <a:cs typeface="Times New Roman" panose="02020603050405020304" pitchFamily="18" charset="0"/>
              </a:rPr>
              <a:t>định</a:t>
            </a:r>
            <a:r>
              <a:rPr lang="en-US" sz="1765" dirty="0">
                <a:cs typeface="Times New Roman" panose="02020603050405020304" pitchFamily="18" charset="0"/>
              </a:rPr>
              <a:t> </a:t>
            </a:r>
            <a:r>
              <a:rPr lang="en-US" sz="1765" dirty="0" err="1">
                <a:cs typeface="Times New Roman" panose="02020603050405020304" pitchFamily="18" charset="0"/>
              </a:rPr>
              <a:t>danh</a:t>
            </a:r>
            <a:endParaRPr lang="en-US" sz="1765" dirty="0"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>
                <a:cs typeface="Times New Roman" panose="02020603050405020304" pitchFamily="18" charset="0"/>
              </a:rPr>
              <a:t> </a:t>
            </a:r>
            <a:r>
              <a:rPr lang="en-US" altLang="en-US" sz="1765" dirty="0">
                <a:cs typeface="Times New Roman" panose="02020603050405020304" pitchFamily="18" charset="0"/>
              </a:rPr>
              <a:t> </a:t>
            </a:r>
            <a:r>
              <a:rPr lang="en-US" altLang="en-US" sz="1412" dirty="0">
                <a:latin typeface="+mn-lt"/>
              </a:rPr>
              <a:t>Tên </a:t>
            </a:r>
            <a:r>
              <a:rPr lang="en-US" altLang="en-US" sz="1412" dirty="0" err="1">
                <a:latin typeface="+mn-lt"/>
              </a:rPr>
              <a:t>biến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phải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bắt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đầu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bằng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một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ký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tự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>
                <a:latin typeface="+mn-lt"/>
              </a:rPr>
              <a:t>alphabet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412" dirty="0">
                <a:latin typeface="+mn-lt"/>
              </a:rPr>
              <a:t>  Theo </a:t>
            </a:r>
            <a:r>
              <a:rPr lang="en-US" altLang="en-US" sz="1412" dirty="0" err="1">
                <a:latin typeface="+mn-lt"/>
              </a:rPr>
              <a:t>sau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ký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tự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đầu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có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thể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là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các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ký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tự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chữ</a:t>
            </a:r>
            <a:r>
              <a:rPr lang="en-US" altLang="en-US" sz="1412" dirty="0">
                <a:latin typeface="+mn-lt"/>
              </a:rPr>
              <a:t>, </a:t>
            </a:r>
            <a:r>
              <a:rPr lang="en-US" altLang="en-US" sz="1412" dirty="0" err="1">
                <a:latin typeface="+mn-lt"/>
              </a:rPr>
              <a:t>số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>
                <a:latin typeface="+mn-lt"/>
              </a:rPr>
              <a:t>…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altLang="en-US" sz="1412" dirty="0">
                <a:latin typeface="+mn-lt"/>
              </a:rPr>
              <a:t>  </a:t>
            </a:r>
            <a:r>
              <a:rPr lang="en-GB" altLang="en-US" sz="1412" dirty="0" err="1">
                <a:latin typeface="+mn-lt"/>
              </a:rPr>
              <a:t>Nên</a:t>
            </a:r>
            <a:r>
              <a:rPr lang="en-GB" altLang="en-US" sz="1412" dirty="0">
                <a:latin typeface="+mn-lt"/>
              </a:rPr>
              <a:t> </a:t>
            </a:r>
            <a:r>
              <a:rPr lang="en-GB" altLang="en-US" sz="1412" dirty="0" err="1">
                <a:latin typeface="+mn-lt"/>
              </a:rPr>
              <a:t>tránh</a:t>
            </a:r>
            <a:r>
              <a:rPr lang="en-GB" altLang="en-US" sz="1412" dirty="0">
                <a:latin typeface="+mn-lt"/>
              </a:rPr>
              <a:t> </a:t>
            </a:r>
            <a:r>
              <a:rPr lang="en-GB" altLang="en-US" sz="1412" dirty="0" err="1">
                <a:latin typeface="+mn-lt"/>
              </a:rPr>
              <a:t>đặt</a:t>
            </a:r>
            <a:r>
              <a:rPr lang="en-GB" altLang="en-US" sz="1412" dirty="0">
                <a:latin typeface="+mn-lt"/>
              </a:rPr>
              <a:t> </a:t>
            </a:r>
            <a:r>
              <a:rPr lang="en-GB" altLang="en-US" sz="1412" dirty="0" err="1">
                <a:latin typeface="+mn-lt"/>
              </a:rPr>
              <a:t>tên</a:t>
            </a:r>
            <a:r>
              <a:rPr lang="en-GB" altLang="en-US" sz="1412" dirty="0">
                <a:latin typeface="+mn-lt"/>
              </a:rPr>
              <a:t> </a:t>
            </a:r>
            <a:r>
              <a:rPr lang="en-GB" altLang="en-US" sz="1412" dirty="0" err="1">
                <a:latin typeface="+mn-lt"/>
              </a:rPr>
              <a:t>biến</a:t>
            </a:r>
            <a:r>
              <a:rPr lang="en-GB" altLang="en-US" sz="1412" dirty="0">
                <a:latin typeface="+mn-lt"/>
              </a:rPr>
              <a:t> </a:t>
            </a:r>
            <a:r>
              <a:rPr lang="en-GB" altLang="en-US" sz="1412" dirty="0" err="1">
                <a:latin typeface="+mn-lt"/>
              </a:rPr>
              <a:t>trùng</a:t>
            </a:r>
            <a:r>
              <a:rPr lang="en-GB" altLang="en-US" sz="1412" dirty="0">
                <a:latin typeface="+mn-lt"/>
              </a:rPr>
              <a:t> </a:t>
            </a:r>
            <a:r>
              <a:rPr lang="en-GB" altLang="en-US" sz="1412" dirty="0" err="1">
                <a:latin typeface="+mn-lt"/>
              </a:rPr>
              <a:t>tên</a:t>
            </a:r>
            <a:r>
              <a:rPr lang="en-GB" altLang="en-US" sz="1412" dirty="0">
                <a:latin typeface="+mn-lt"/>
              </a:rPr>
              <a:t> </a:t>
            </a:r>
            <a:r>
              <a:rPr lang="en-GB" altLang="en-US" sz="1412" dirty="0" err="1">
                <a:latin typeface="+mn-lt"/>
              </a:rPr>
              <a:t>các</a:t>
            </a:r>
            <a:r>
              <a:rPr lang="en-GB" altLang="en-US" sz="1412" dirty="0">
                <a:latin typeface="+mn-lt"/>
              </a:rPr>
              <a:t> </a:t>
            </a:r>
            <a:r>
              <a:rPr lang="en-GB" altLang="en-US" sz="1412" dirty="0" err="1">
                <a:latin typeface="+mn-lt"/>
              </a:rPr>
              <a:t>từ</a:t>
            </a:r>
            <a:r>
              <a:rPr lang="en-GB" altLang="en-US" sz="1412" dirty="0">
                <a:latin typeface="+mn-lt"/>
              </a:rPr>
              <a:t> </a:t>
            </a:r>
            <a:r>
              <a:rPr lang="en-GB" altLang="en-US" sz="1412" dirty="0" err="1">
                <a:latin typeface="+mn-lt"/>
              </a:rPr>
              <a:t>khoá</a:t>
            </a:r>
            <a:endParaRPr lang="en-GB" altLang="en-US" sz="1412" dirty="0">
              <a:latin typeface="+mn-lt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GB" altLang="en-US" sz="1412" dirty="0">
                <a:latin typeface="+mn-lt"/>
              </a:rPr>
              <a:t>  </a:t>
            </a:r>
            <a:r>
              <a:rPr lang="en-US" altLang="en-US" sz="1412" dirty="0">
                <a:latin typeface="+mn-lt"/>
              </a:rPr>
              <a:t>Tên </a:t>
            </a:r>
            <a:r>
              <a:rPr lang="en-US" altLang="en-US" sz="1412" dirty="0" err="1">
                <a:latin typeface="+mn-lt"/>
              </a:rPr>
              <a:t>biến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nên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mô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tả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được</a:t>
            </a:r>
            <a:r>
              <a:rPr lang="en-US" altLang="en-US" sz="1412" dirty="0">
                <a:latin typeface="+mn-lt"/>
              </a:rPr>
              <a:t> ý </a:t>
            </a:r>
            <a:r>
              <a:rPr lang="en-US" altLang="en-US" sz="1412" dirty="0" err="1">
                <a:latin typeface="+mn-lt"/>
              </a:rPr>
              <a:t>nghĩa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của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nó</a:t>
            </a:r>
            <a:endParaRPr lang="en-US" altLang="en-US" sz="1412" dirty="0">
              <a:latin typeface="+mn-lt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412" dirty="0">
                <a:latin typeface="+mn-lt"/>
              </a:rPr>
              <a:t> </a:t>
            </a:r>
            <a:r>
              <a:rPr 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Tránh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dùng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các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ký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tự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gây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lầm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lẫn</a:t>
            </a:r>
            <a:endParaRPr lang="en-US" altLang="en-US" sz="1412" dirty="0">
              <a:latin typeface="+mn-lt"/>
            </a:endParaRP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412" dirty="0">
                <a:latin typeface="+mn-lt"/>
              </a:rPr>
              <a:t>  </a:t>
            </a:r>
            <a:r>
              <a:rPr lang="en-US" altLang="en-US" sz="1412" dirty="0" err="1">
                <a:latin typeface="+mn-lt"/>
              </a:rPr>
              <a:t>Nên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áp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dụng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các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quy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ước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đặt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tên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biến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chuẩn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khi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lập</a:t>
            </a:r>
            <a:r>
              <a:rPr lang="en-US" altLang="en-US" sz="1412" dirty="0">
                <a:latin typeface="+mn-lt"/>
              </a:rPr>
              <a:t> </a:t>
            </a:r>
            <a:r>
              <a:rPr lang="en-US" altLang="en-US" sz="1412" dirty="0" err="1">
                <a:latin typeface="+mn-lt"/>
              </a:rPr>
              <a:t>trình</a:t>
            </a:r>
            <a:endParaRPr lang="en-US" altLang="en-US" sz="1412" dirty="0">
              <a:latin typeface="+mn-lt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Các </a:t>
            </a:r>
            <a:r>
              <a:rPr lang="en-US" altLang="en-US" sz="1765" dirty="0" err="1"/>
              <a:t>định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danh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có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thể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có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bất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cứ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chiều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dài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nào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theo</a:t>
            </a:r>
            <a:r>
              <a:rPr lang="en-US" altLang="en-US" sz="1765" dirty="0"/>
              <a:t> </a:t>
            </a:r>
            <a:r>
              <a:rPr lang="en-US" altLang="en-US" sz="1765" dirty="0" err="1"/>
              <a:t>quy</a:t>
            </a:r>
            <a:r>
              <a:rPr lang="en-US" altLang="en-US" sz="1765" dirty="0"/>
              <a:t> </a:t>
            </a:r>
            <a:r>
              <a:rPr lang="en-US" altLang="en-US" sz="1765" dirty="0" err="1"/>
              <a:t>ước</a:t>
            </a:r>
            <a:r>
              <a:rPr lang="en-US" altLang="en-US" sz="1765" dirty="0"/>
              <a:t>, </a:t>
            </a:r>
            <a:r>
              <a:rPr lang="en-US" altLang="en-US" sz="1765" dirty="0" err="1"/>
              <a:t>nhưng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số</a:t>
            </a:r>
            <a:r>
              <a:rPr lang="en-US" altLang="en-US" sz="1765" dirty="0"/>
              <a:t> </a:t>
            </a:r>
            <a:r>
              <a:rPr lang="en-US" altLang="en-US" sz="1765" dirty="0" err="1"/>
              <a:t>ký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tự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trong</a:t>
            </a:r>
            <a:r>
              <a:rPr lang="en-US" altLang="en-US" sz="1765" dirty="0"/>
              <a:t> </a:t>
            </a:r>
            <a:r>
              <a:rPr lang="en-US" altLang="en-US" sz="1765" dirty="0" err="1"/>
              <a:t>một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biến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được</a:t>
            </a:r>
            <a:r>
              <a:rPr lang="en-US" altLang="en-US" sz="1765" dirty="0"/>
              <a:t> </a:t>
            </a:r>
            <a:r>
              <a:rPr lang="en-US" altLang="en-US" sz="1765" dirty="0" err="1"/>
              <a:t>nhận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diện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bởi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trình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biên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dịch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thì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thay</a:t>
            </a:r>
            <a:r>
              <a:rPr lang="en-US" altLang="en-US" sz="1765" dirty="0"/>
              <a:t> </a:t>
            </a:r>
            <a:r>
              <a:rPr lang="en-US" altLang="en-US" sz="1765" dirty="0" err="1"/>
              <a:t>đổi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theo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trình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biên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dịch</a:t>
            </a:r>
            <a:endParaRPr lang="en-US" altLang="en-US" sz="1765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Các </a:t>
            </a:r>
            <a:r>
              <a:rPr lang="en-US" altLang="en-US" sz="1765" dirty="0" err="1"/>
              <a:t>định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danh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trong</a:t>
            </a:r>
            <a:r>
              <a:rPr lang="en-US" altLang="en-US" sz="1765" dirty="0"/>
              <a:t> C </a:t>
            </a:r>
            <a:r>
              <a:rPr lang="en-US" altLang="en-US" sz="1765" dirty="0" err="1"/>
              <a:t>có</a:t>
            </a:r>
            <a:r>
              <a:rPr lang="en-US" altLang="en-US" sz="1765" dirty="0"/>
              <a:t> </a:t>
            </a:r>
            <a:r>
              <a:rPr lang="en-US" altLang="en-US" sz="1765" dirty="0" err="1"/>
              <a:t>phân</a:t>
            </a:r>
            <a:r>
              <a:rPr lang="en-US" altLang="en-US" sz="1765" dirty="0"/>
              <a:t> </a:t>
            </a:r>
            <a:r>
              <a:rPr lang="en-US" altLang="en-US" sz="1765" dirty="0" err="1"/>
              <a:t>biệt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chữ</a:t>
            </a:r>
            <a:r>
              <a:rPr lang="en-US" altLang="en-US" sz="1765" dirty="0"/>
              <a:t> </a:t>
            </a:r>
            <a:r>
              <a:rPr lang="en-US" altLang="en-US" sz="1765" dirty="0" err="1"/>
              <a:t>hoa</a:t>
            </a:r>
            <a:r>
              <a:rPr lang="en-US" altLang="en-US" sz="1765" dirty="0"/>
              <a:t> </a:t>
            </a:r>
            <a:r>
              <a:rPr lang="en-US" altLang="en-US" sz="1765" dirty="0" err="1"/>
              <a:t>và</a:t>
            </a:r>
            <a:r>
              <a:rPr lang="en-US" altLang="en-US" sz="1765" dirty="0"/>
              <a:t> </a:t>
            </a:r>
            <a:r>
              <a:rPr lang="en-US" altLang="en-US" sz="1765" dirty="0" err="1"/>
              <a:t>chữ</a:t>
            </a:r>
            <a:r>
              <a:rPr lang="en-US" altLang="en-US" sz="1765" dirty="0"/>
              <a:t> </a:t>
            </a:r>
            <a:r>
              <a:rPr lang="en-US" altLang="en-US" sz="1765" dirty="0" err="1"/>
              <a:t>thường</a:t>
            </a:r>
            <a:endParaRPr lang="en-US" sz="176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5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8104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ĐỊNH DANH 2-2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6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9922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TỪ KHÓA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7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16685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DỮ LIỆU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Các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khác</a:t>
            </a:r>
            <a:r>
              <a:rPr lang="en-US" altLang="en-US" dirty="0"/>
              <a:t> </a:t>
            </a:r>
            <a:r>
              <a:rPr lang="en-US" altLang="en-US" dirty="0" err="1"/>
              <a:t>nhau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lưu</a:t>
            </a:r>
            <a:r>
              <a:rPr lang="en-US" altLang="en-US" dirty="0"/>
              <a:t> </a:t>
            </a:r>
            <a:r>
              <a:rPr lang="en-US" altLang="en-US" dirty="0" err="1"/>
              <a:t>trữ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/>
              <a:t>biến</a:t>
            </a:r>
            <a:r>
              <a:rPr lang="en-US" altLang="en-US" dirty="0"/>
              <a:t> </a:t>
            </a:r>
            <a:r>
              <a:rPr lang="en-US" altLang="en-US" dirty="0" err="1"/>
              <a:t>là</a:t>
            </a:r>
            <a:r>
              <a:rPr lang="en-US" altLang="en-US" dirty="0" smtClean="0"/>
              <a:t>:</a:t>
            </a:r>
          </a:p>
          <a:p>
            <a:pPr lvl="1"/>
            <a:r>
              <a:rPr 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Số</a:t>
            </a:r>
            <a:r>
              <a:rPr lang="en-US" altLang="en-US" dirty="0">
                <a:latin typeface="+mn-lt"/>
              </a:rPr>
              <a:t> (Numbers</a:t>
            </a:r>
            <a:r>
              <a:rPr lang="en-US" altLang="en-US" dirty="0" smtClean="0">
                <a:latin typeface="+mn-lt"/>
              </a:rPr>
              <a:t>)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Số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nguyên</a:t>
            </a:r>
            <a:r>
              <a:rPr lang="en-US" altLang="en-US" dirty="0" smtClean="0">
                <a:latin typeface="+mn-lt"/>
              </a:rPr>
              <a:t>. </a:t>
            </a:r>
            <a:r>
              <a:rPr lang="en-US" altLang="en-US" dirty="0">
                <a:latin typeface="+mn-lt"/>
              </a:rPr>
              <a:t>Ví </a:t>
            </a:r>
            <a:r>
              <a:rPr lang="en-US" altLang="en-US" dirty="0" err="1">
                <a:latin typeface="+mn-lt"/>
              </a:rPr>
              <a:t>dụ</a:t>
            </a:r>
            <a:r>
              <a:rPr lang="en-US" altLang="en-US" dirty="0">
                <a:latin typeface="+mn-lt"/>
              </a:rPr>
              <a:t> : 10 hay </a:t>
            </a:r>
            <a:r>
              <a:rPr lang="en-US" altLang="en-US" dirty="0" smtClean="0">
                <a:latin typeface="+mn-lt"/>
              </a:rPr>
              <a:t>178993455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altLang="en-US" dirty="0" smtClean="0">
                <a:latin typeface="+mn-lt"/>
              </a:rPr>
              <a:t> </a:t>
            </a:r>
            <a:r>
              <a:rPr lang="en-US" altLang="en-US" dirty="0" err="1" smtClean="0">
                <a:latin typeface="+mn-lt"/>
              </a:rPr>
              <a:t>Số</a:t>
            </a:r>
            <a:r>
              <a:rPr lang="en-US" altLang="en-US" dirty="0" smtClean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thực</a:t>
            </a:r>
            <a:r>
              <a:rPr lang="en-US" altLang="en-US" dirty="0" smtClean="0">
                <a:latin typeface="+mn-lt"/>
              </a:rPr>
              <a:t>. </a:t>
            </a:r>
            <a:r>
              <a:rPr lang="en-US" altLang="en-US" dirty="0">
                <a:latin typeface="+mn-lt"/>
              </a:rPr>
              <a:t>Ví </a:t>
            </a:r>
            <a:r>
              <a:rPr lang="en-US" altLang="en-US" dirty="0" err="1">
                <a:latin typeface="+mn-lt"/>
              </a:rPr>
              <a:t>dụ</a:t>
            </a:r>
            <a:r>
              <a:rPr lang="en-US" altLang="en-US" dirty="0">
                <a:latin typeface="+mn-lt"/>
              </a:rPr>
              <a:t>, 15.22 hay </a:t>
            </a:r>
            <a:r>
              <a:rPr lang="en-US" altLang="en-US" dirty="0" smtClean="0">
                <a:latin typeface="+mn-lt"/>
              </a:rPr>
              <a:t>15463452.25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</a:rPr>
              <a:t> </a:t>
            </a:r>
            <a:r>
              <a:rPr lang="en-US" dirty="0" err="1" smtClean="0">
                <a:latin typeface="+mn-lt"/>
              </a:rPr>
              <a:t>Số</a:t>
            </a:r>
            <a:r>
              <a:rPr lang="en-US" dirty="0" smtClean="0">
                <a:latin typeface="+mn-lt"/>
              </a:rPr>
              <a:t> </a:t>
            </a:r>
            <a:r>
              <a:rPr lang="en-US" dirty="0" err="1" smtClean="0">
                <a:latin typeface="+mn-lt"/>
              </a:rPr>
              <a:t>dương</a:t>
            </a:r>
            <a:endParaRPr lang="en-US" dirty="0" smtClean="0">
              <a:latin typeface="+mn-lt"/>
            </a:endParaRP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>
                <a:latin typeface="+mn-lt"/>
              </a:rPr>
              <a:t> </a:t>
            </a:r>
            <a:r>
              <a:rPr lang="en-US" dirty="0" err="1" smtClean="0">
                <a:latin typeface="+mn-lt"/>
              </a:rPr>
              <a:t>Số</a:t>
            </a:r>
            <a:r>
              <a:rPr lang="en-US" dirty="0" smtClean="0">
                <a:latin typeface="+mn-lt"/>
              </a:rPr>
              <a:t> </a:t>
            </a:r>
            <a:r>
              <a:rPr lang="en-US" dirty="0" err="1" smtClean="0">
                <a:latin typeface="+mn-lt"/>
              </a:rPr>
              <a:t>âm</a:t>
            </a:r>
            <a:endParaRPr lang="en-US" dirty="0" smtClean="0">
              <a:latin typeface="+mn-lt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smtClean="0">
                <a:latin typeface="+mn-lt"/>
              </a:rPr>
              <a:t> </a:t>
            </a:r>
            <a:r>
              <a:rPr lang="en-US" altLang="en-US" dirty="0">
                <a:latin typeface="+mn-lt"/>
              </a:rPr>
              <a:t>Tên. Ví </a:t>
            </a:r>
            <a:r>
              <a:rPr lang="en-US" altLang="en-US" dirty="0" err="1" smtClean="0">
                <a:latin typeface="+mn-lt"/>
              </a:rPr>
              <a:t>dụ</a:t>
            </a:r>
            <a:r>
              <a:rPr lang="en-US" altLang="en-US" dirty="0" smtClean="0">
                <a:latin typeface="+mn-lt"/>
              </a:rPr>
              <a:t>: John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Giá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err="1">
                <a:latin typeface="+mn-lt"/>
              </a:rPr>
              <a:t>trị</a:t>
            </a:r>
            <a:r>
              <a:rPr lang="en-US" altLang="en-US" dirty="0">
                <a:latin typeface="+mn-lt"/>
              </a:rPr>
              <a:t> </a:t>
            </a:r>
            <a:r>
              <a:rPr lang="en-US" altLang="en-US" dirty="0" smtClean="0">
                <a:latin typeface="+mn-lt"/>
              </a:rPr>
              <a:t>logic: </a:t>
            </a:r>
            <a:r>
              <a:rPr lang="en-US" altLang="en-US" dirty="0">
                <a:latin typeface="+mn-lt"/>
              </a:rPr>
              <a:t>Y hay </a:t>
            </a:r>
            <a:r>
              <a:rPr lang="en-US" altLang="en-US" dirty="0" smtClean="0">
                <a:latin typeface="+mn-lt"/>
              </a:rPr>
              <a:t>N</a:t>
            </a:r>
          </a:p>
          <a:p>
            <a:r>
              <a:rPr lang="en-US" altLang="en-US" dirty="0"/>
              <a:t>Kiểu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mô</a:t>
            </a:r>
            <a:r>
              <a:rPr lang="en-US" altLang="en-US" dirty="0"/>
              <a:t> </a:t>
            </a:r>
            <a:r>
              <a:rPr lang="en-US" altLang="en-US" dirty="0" err="1"/>
              <a:t>tả</a:t>
            </a:r>
            <a:r>
              <a:rPr lang="en-US" altLang="en-US" dirty="0"/>
              <a:t> </a:t>
            </a:r>
            <a:r>
              <a:rPr lang="en-US" altLang="en-US" dirty="0" err="1"/>
              <a:t>loại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</a:t>
            </a:r>
            <a:r>
              <a:rPr lang="en-US" altLang="en-US" dirty="0" err="1"/>
              <a:t>sẽ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lưu</a:t>
            </a:r>
            <a:r>
              <a:rPr lang="en-US" altLang="en-US" dirty="0"/>
              <a:t> </a:t>
            </a:r>
            <a:r>
              <a:rPr lang="en-US" altLang="en-US" dirty="0" err="1"/>
              <a:t>trong</a:t>
            </a:r>
            <a:r>
              <a:rPr lang="en-US" altLang="en-US" dirty="0"/>
              <a:t> </a:t>
            </a:r>
            <a:r>
              <a:rPr lang="en-US" altLang="en-US" dirty="0" err="1" smtClean="0"/>
              <a:t>biến</a:t>
            </a:r>
            <a:endParaRPr lang="en-US" altLang="en-US" dirty="0" smtClean="0"/>
          </a:p>
          <a:p>
            <a:r>
              <a:rPr lang="en-US" altLang="en-US" dirty="0"/>
              <a:t>Tên </a:t>
            </a:r>
            <a:r>
              <a:rPr lang="en-US" altLang="en-US" dirty="0" err="1"/>
              <a:t>biến</a:t>
            </a:r>
            <a:r>
              <a:rPr lang="en-US" altLang="en-US" dirty="0"/>
              <a:t> </a:t>
            </a:r>
            <a:r>
              <a:rPr lang="en-US" altLang="en-US" dirty="0" err="1"/>
              <a:t>đặt</a:t>
            </a:r>
            <a:r>
              <a:rPr lang="en-US" altLang="en-US" dirty="0"/>
              <a:t> </a:t>
            </a:r>
            <a:r>
              <a:rPr lang="en-US" altLang="en-US" dirty="0" err="1"/>
              <a:t>sau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 smtClean="0"/>
              <a:t>liệu</a:t>
            </a:r>
            <a:endParaRPr lang="en-US" altLang="en-US" dirty="0" smtClean="0"/>
          </a:p>
          <a:p>
            <a:r>
              <a:rPr lang="en-US" altLang="en-US" dirty="0"/>
              <a:t>Ví </a:t>
            </a:r>
            <a:r>
              <a:rPr lang="en-US" altLang="en-US" dirty="0" err="1"/>
              <a:t>dụ</a:t>
            </a:r>
            <a:r>
              <a:rPr lang="en-US" altLang="en-US" dirty="0"/>
              <a:t> : </a:t>
            </a:r>
            <a:r>
              <a:rPr lang="en-US" altLang="en-US" dirty="0" err="1"/>
              <a:t>tên</a:t>
            </a:r>
            <a:r>
              <a:rPr lang="en-US" altLang="en-US" dirty="0"/>
              <a:t> </a:t>
            </a:r>
            <a:r>
              <a:rPr lang="en-US" altLang="en-US" dirty="0" err="1"/>
              <a:t>biến</a:t>
            </a:r>
            <a:r>
              <a:rPr lang="en-US" altLang="en-US" dirty="0"/>
              <a:t> “</a:t>
            </a:r>
            <a:r>
              <a:rPr lang="en-US" altLang="en-US" dirty="0" err="1"/>
              <a:t>varName</a:t>
            </a:r>
            <a:r>
              <a:rPr lang="en-US" altLang="en-US" dirty="0"/>
              <a:t>” </a:t>
            </a:r>
            <a:r>
              <a:rPr lang="en-US" altLang="en-US" dirty="0" err="1"/>
              <a:t>đứng</a:t>
            </a:r>
            <a:r>
              <a:rPr lang="en-US" altLang="en-US" dirty="0"/>
              <a:t> </a:t>
            </a:r>
            <a:r>
              <a:rPr lang="en-US" altLang="en-US" dirty="0" err="1"/>
              <a:t>sau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dữ</a:t>
            </a:r>
            <a:r>
              <a:rPr lang="en-US" altLang="en-US" dirty="0"/>
              <a:t> </a:t>
            </a:r>
            <a:r>
              <a:rPr lang="en-US" altLang="en-US" dirty="0" err="1"/>
              <a:t>liệu</a:t>
            </a:r>
            <a:r>
              <a:rPr lang="en-US" altLang="en-US" dirty="0"/>
              <a:t> “</a:t>
            </a:r>
            <a:r>
              <a:rPr lang="en-US" altLang="en-US" dirty="0" err="1"/>
              <a:t>int</a:t>
            </a:r>
            <a:r>
              <a:rPr lang="en-US" altLang="en-US" dirty="0"/>
              <a:t>”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256213" y="5240742"/>
            <a:ext cx="4041794" cy="77919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/>
            <a:r>
              <a:rPr lang="en-US" altLang="en-US" sz="2471" b="1" dirty="0" err="1">
                <a:latin typeface="Tahoma" panose="020B0604030504040204" pitchFamily="34" charset="0"/>
              </a:rPr>
              <a:t>kiểu</a:t>
            </a:r>
            <a:r>
              <a:rPr lang="en-US" altLang="en-US" sz="2471" b="1" dirty="0">
                <a:latin typeface="Tahoma" panose="020B0604030504040204" pitchFamily="34" charset="0"/>
              </a:rPr>
              <a:t> </a:t>
            </a:r>
            <a:r>
              <a:rPr lang="en-US" altLang="en-US" sz="2471" b="1" dirty="0" err="1">
                <a:latin typeface="Tahoma" panose="020B0604030504040204" pitchFamily="34" charset="0"/>
              </a:rPr>
              <a:t>dữ</a:t>
            </a:r>
            <a:r>
              <a:rPr lang="en-US" altLang="en-US" sz="2471" b="1" dirty="0">
                <a:latin typeface="Tahoma" panose="020B0604030504040204" pitchFamily="34" charset="0"/>
              </a:rPr>
              <a:t> </a:t>
            </a:r>
            <a:r>
              <a:rPr lang="en-US" altLang="en-US" sz="2471" b="1" dirty="0" err="1">
                <a:latin typeface="Tahoma" panose="020B0604030504040204" pitchFamily="34" charset="0"/>
              </a:rPr>
              <a:t>liệu</a:t>
            </a:r>
            <a:r>
              <a:rPr lang="en-US" altLang="en-US" sz="2471" b="1" dirty="0">
                <a:latin typeface="Tahoma" panose="020B0604030504040204" pitchFamily="34" charset="0"/>
              </a:rPr>
              <a:t>	     </a:t>
            </a:r>
            <a:r>
              <a:rPr lang="en-US" altLang="en-US" sz="2471" b="1" dirty="0" err="1">
                <a:latin typeface="Tahoma" panose="020B0604030504040204" pitchFamily="34" charset="0"/>
              </a:rPr>
              <a:t>tên</a:t>
            </a:r>
            <a:r>
              <a:rPr lang="en-US" altLang="en-US" sz="2471" b="1" dirty="0">
                <a:latin typeface="Tahoma" panose="020B0604030504040204" pitchFamily="34" charset="0"/>
              </a:rPr>
              <a:t> </a:t>
            </a:r>
            <a:r>
              <a:rPr lang="en-US" altLang="en-US" sz="2471" b="1" dirty="0" err="1">
                <a:latin typeface="Tahoma" panose="020B0604030504040204" pitchFamily="34" charset="0"/>
              </a:rPr>
              <a:t>biến</a:t>
            </a:r>
            <a:r>
              <a:rPr lang="en-US" altLang="en-US" sz="2471" dirty="0">
                <a:latin typeface="Tahoma" panose="020B0604030504040204" pitchFamily="34" charset="0"/>
              </a:rPr>
              <a:t> </a:t>
            </a:r>
          </a:p>
        </p:txBody>
      </p:sp>
      <p:sp>
        <p:nvSpPr>
          <p:cNvPr id="7" name="AutoShape 8"/>
          <p:cNvSpPr>
            <a:spLocks noChangeArrowheads="1"/>
          </p:cNvSpPr>
          <p:nvPr/>
        </p:nvSpPr>
        <p:spPr bwMode="auto">
          <a:xfrm>
            <a:off x="6755007" y="5240742"/>
            <a:ext cx="3159118" cy="77919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/>
            <a:r>
              <a:rPr lang="en-US" altLang="en-US" sz="2824" b="1" dirty="0" err="1">
                <a:latin typeface="Tahoma" panose="020B0604030504040204" pitchFamily="34" charset="0"/>
              </a:rPr>
              <a:t>int</a:t>
            </a:r>
            <a:r>
              <a:rPr lang="en-US" altLang="en-US" sz="2824" b="1" dirty="0">
                <a:latin typeface="Tahoma" panose="020B0604030504040204" pitchFamily="34" charset="0"/>
              </a:rPr>
              <a:t>	   </a:t>
            </a:r>
            <a:r>
              <a:rPr lang="en-US" altLang="en-US" sz="2824" b="1" dirty="0" err="1">
                <a:latin typeface="Tahoma" panose="020B0604030504040204" pitchFamily="34" charset="0"/>
              </a:rPr>
              <a:t>varName</a:t>
            </a:r>
            <a:endParaRPr lang="en-US" altLang="en-US" sz="2824" b="1" dirty="0">
              <a:latin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3207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KIỂU DỮ LIỆU CƠ BẢN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Bài 2 - Biến và kiểu dữ liệu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9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" name="Diagram 5"/>
          <p:cNvGraphicFramePr/>
          <p:nvPr>
            <p:extLst/>
          </p:nvPr>
        </p:nvGraphicFramePr>
        <p:xfrm>
          <a:off x="2028265" y="889001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406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6387</TotalTime>
  <Words>1510</Words>
  <Application>Microsoft Office PowerPoint</Application>
  <PresentationFormat>Widescreen</PresentationFormat>
  <Paragraphs>258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Arial</vt:lpstr>
      <vt:lpstr>Calibri</vt:lpstr>
      <vt:lpstr>Calibri Light</vt:lpstr>
      <vt:lpstr>Courier New</vt:lpstr>
      <vt:lpstr>Roboto</vt:lpstr>
      <vt:lpstr>Tahoma</vt:lpstr>
      <vt:lpstr>Times New Roman</vt:lpstr>
      <vt:lpstr>UTM Avo</vt:lpstr>
      <vt:lpstr>Wingdings</vt:lpstr>
      <vt:lpstr>Office Theme</vt:lpstr>
      <vt:lpstr>1_Office Theme</vt:lpstr>
      <vt:lpstr>BÀI 2  BIẾN VÀ KIỂU DỮ LIỆU</vt:lpstr>
      <vt:lpstr>MỤC TIÊU</vt:lpstr>
      <vt:lpstr>BIẾN</vt:lpstr>
      <vt:lpstr>HẰNG</vt:lpstr>
      <vt:lpstr>ĐỊNH DANH 1-2</vt:lpstr>
      <vt:lpstr>ĐỊNH DANH 2-2</vt:lpstr>
      <vt:lpstr>TỪ KHÓA</vt:lpstr>
      <vt:lpstr>KIỂU DỮ LIỆU</vt:lpstr>
      <vt:lpstr>KIỂU DỮ LIỆU CƠ BẢN</vt:lpstr>
      <vt:lpstr>KIỂU SỐ NGUYÊN (int)</vt:lpstr>
      <vt:lpstr>KIỂU SỐ THỰC (float)</vt:lpstr>
      <vt:lpstr>KIỂU SỐ THỰC (double)</vt:lpstr>
      <vt:lpstr>KIỂU SỐ THỰC (char)</vt:lpstr>
      <vt:lpstr>KIỂU void</vt:lpstr>
      <vt:lpstr>NHỮNG KIỂU DỮ LIỆU DẪN XUẤT</vt:lpstr>
      <vt:lpstr>CÁC KIỂU DỮ LIỆU SIGNED VÀ UNSIGNED</vt:lpstr>
      <vt:lpstr>NHỮNG KIỂU DỮ LIỆU long(dài) VÀ short(ngắn)</vt:lpstr>
      <vt:lpstr>KIỂU DỮ LIỆU VÀ PHẠM VI GIÁ TRỊ 1-2</vt:lpstr>
      <vt:lpstr>KIỂU DỮ LIỆU VÀ PHẠM VI GIÁ TRỊ 2-2</vt:lpstr>
      <vt:lpstr>VÍ DỤ VỀ CÁCH KHAI BÁO BIẾN</vt:lpstr>
      <vt:lpstr>TÓM TẮT BÀI HỌC</vt:lpstr>
      <vt:lpstr>HỎI ĐÁP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Huy Dang</dc:creator>
  <cp:lastModifiedBy>Lại Đức Chung</cp:lastModifiedBy>
  <cp:revision>1942</cp:revision>
  <dcterms:created xsi:type="dcterms:W3CDTF">2018-01-11T08:27:42Z</dcterms:created>
  <dcterms:modified xsi:type="dcterms:W3CDTF">2020-03-26T01:40:33Z</dcterms:modified>
</cp:coreProperties>
</file>